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313" r:id="rId2"/>
    <p:sldId id="315" r:id="rId3"/>
    <p:sldId id="308" r:id="rId4"/>
    <p:sldId id="307" r:id="rId5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0701-bezvenuk" initials="d" lastIdx="0" clrIdx="0">
    <p:extLst>
      <p:ext uri="{19B8F6BF-5375-455C-9EA6-DF929625EA0E}">
        <p15:presenceInfo xmlns:p15="http://schemas.microsoft.com/office/powerpoint/2012/main" userId="S-1-5-21-3812098837-3769918604-2120275179-32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7D8"/>
    <a:srgbClr val="053DBB"/>
    <a:srgbClr val="724090"/>
    <a:srgbClr val="9B3E25"/>
    <a:srgbClr val="8D3342"/>
    <a:srgbClr val="8C3447"/>
    <a:srgbClr val="FFFFCC"/>
    <a:srgbClr val="CCFFFF"/>
    <a:srgbClr val="CCECFF"/>
    <a:srgbClr val="A5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9" autoAdjust="0"/>
    <p:restoredTop sz="94660"/>
  </p:normalViewPr>
  <p:slideViewPr>
    <p:cSldViewPr snapToGrid="0">
      <p:cViewPr varScale="1">
        <p:scale>
          <a:sx n="92" d="100"/>
          <a:sy n="92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60724565684547E-3"/>
          <c:y val="4.0299483864051119E-2"/>
          <c:w val="0.97810399127902103"/>
          <c:h val="0.79456193353474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Лист2!$G$133</c:f>
              <c:strCache>
                <c:ptCount val="1"/>
                <c:pt idx="0">
                  <c:v>ск. факт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balanced" dir="tl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5.5403736305001229E-3"/>
                  <c:y val="-7.0667983081973782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8826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084291820979337E-2"/>
                  <c:y val="-1.177799718032892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4527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413359661639479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1856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395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648919605246058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503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Лист2!$F$134:$F$138</c:f>
              <c:strCache>
                <c:ptCount val="5"/>
                <c:pt idx="0">
                  <c:v>Зведений бюджет</c:v>
                </c:pt>
                <c:pt idx="1">
                  <c:v>ПДФО</c:v>
                </c:pt>
                <c:pt idx="2">
                  <c:v>ПДВ</c:v>
                </c:pt>
                <c:pt idx="3">
                  <c:v>Податок на прибуток (без ВПП)</c:v>
                </c:pt>
                <c:pt idx="4">
                  <c:v>Плата за землю</c:v>
                </c:pt>
              </c:strCache>
            </c:strRef>
          </c:cat>
          <c:val>
            <c:numRef>
              <c:f>Лист2!$G$134:$G$138</c:f>
              <c:numCache>
                <c:formatCode>General</c:formatCode>
                <c:ptCount val="5"/>
                <c:pt idx="0">
                  <c:v>6620</c:v>
                </c:pt>
                <c:pt idx="1">
                  <c:v>3109.2</c:v>
                </c:pt>
                <c:pt idx="2">
                  <c:v>1393.2</c:v>
                </c:pt>
                <c:pt idx="3">
                  <c:v>363.1</c:v>
                </c:pt>
                <c:pt idx="4">
                  <c:v>300.7</c:v>
                </c:pt>
              </c:numCache>
            </c:numRef>
          </c:val>
        </c:ser>
        <c:ser>
          <c:idx val="1"/>
          <c:order val="1"/>
          <c:tx>
            <c:strRef>
              <c:f>Лист2!$H$133</c:f>
              <c:strCache>
                <c:ptCount val="1"/>
                <c:pt idx="0">
                  <c:v>факт 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balanced" dir="tl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10161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316094328672007E-3"/>
                  <c:y val="-7.0667983081973565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5271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421459104896495E-3"/>
                  <c:y val="-1.413359661639479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2154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413359661639488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406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743763848012917E-16"/>
                  <c:y val="-2.355599436065794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565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Лист2!$F$134:$F$138</c:f>
              <c:strCache>
                <c:ptCount val="5"/>
                <c:pt idx="0">
                  <c:v>Зведений бюджет</c:v>
                </c:pt>
                <c:pt idx="1">
                  <c:v>ПДФО</c:v>
                </c:pt>
                <c:pt idx="2">
                  <c:v>ПДВ</c:v>
                </c:pt>
                <c:pt idx="3">
                  <c:v>Податок на прибуток (без ВПП)</c:v>
                </c:pt>
                <c:pt idx="4">
                  <c:v>Плата за землю</c:v>
                </c:pt>
              </c:strCache>
            </c:strRef>
          </c:cat>
          <c:val>
            <c:numRef>
              <c:f>Лист2!$H$134:$H$138</c:f>
              <c:numCache>
                <c:formatCode>General</c:formatCode>
                <c:ptCount val="5"/>
                <c:pt idx="0">
                  <c:v>7505</c:v>
                </c:pt>
                <c:pt idx="1">
                  <c:v>3590.7</c:v>
                </c:pt>
                <c:pt idx="2">
                  <c:v>1594.5</c:v>
                </c:pt>
                <c:pt idx="3">
                  <c:v>384.7</c:v>
                </c:pt>
                <c:pt idx="4">
                  <c:v>371.3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8212008"/>
        <c:axId val="259081936"/>
      </c:barChart>
      <c:catAx>
        <c:axId val="22821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59081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908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821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83836648185561"/>
          <c:y val="0.93225073445550133"/>
          <c:w val="0.37796486848716787"/>
          <c:h val="4.6548870619906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52464471423311"/>
          <c:y val="2.8275021294635782E-2"/>
          <c:w val="0.72461665633540651"/>
          <c:h val="0.939577039274924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Лист2!$D$43</c:f>
              <c:strCache>
                <c:ptCount val="1"/>
                <c:pt idx="0">
                  <c:v>ск. факт 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922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1.41688623444818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1146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314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1856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352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1984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Arial Cyr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Лист2!$C$44:$C$47</c:f>
              <c:strCache>
                <c:ptCount val="4"/>
                <c:pt idx="0">
                  <c:v>ПДФО</c:v>
                </c:pt>
                <c:pt idx="1">
                  <c:v>Військовий податок</c:v>
                </c:pt>
                <c:pt idx="2">
                  <c:v>ПДВ</c:v>
                </c:pt>
                <c:pt idx="3">
                  <c:v>Податок на прибуток (без ВПП)</c:v>
                </c:pt>
              </c:strCache>
            </c:strRef>
          </c:cat>
          <c:val>
            <c:numRef>
              <c:f>Лист2!$D$44:$D$47</c:f>
              <c:numCache>
                <c:formatCode>General</c:formatCode>
                <c:ptCount val="4"/>
                <c:pt idx="0">
                  <c:v>788</c:v>
                </c:pt>
                <c:pt idx="1">
                  <c:v>212</c:v>
                </c:pt>
                <c:pt idx="2">
                  <c:v>1393.2</c:v>
                </c:pt>
                <c:pt idx="3">
                  <c:v>323.5</c:v>
                </c:pt>
              </c:numCache>
            </c:numRef>
          </c:val>
        </c:ser>
        <c:ser>
          <c:idx val="1"/>
          <c:order val="1"/>
          <c:tx>
            <c:strRef>
              <c:f>Лист2!$E$43</c:f>
              <c:strCache>
                <c:ptCount val="1"/>
                <c:pt idx="0">
                  <c:v>факт 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922">
              <a:solidFill>
                <a:srgbClr val="000000"/>
              </a:solidFill>
              <a:prstDash val="solid"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1.180738528706813E-2"/>
                  <c:y val="-9.6464500114504127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1327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844311722409303E-3"/>
                  <c:y val="2.4116125028626032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370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07385287068043E-2"/>
                  <c:y val="-4.8232250057252063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2154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807385287068217E-2"/>
                  <c:y val="-1.1053096285142113E-1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Black" panose="020B0A04020102020204" pitchFamily="34" charset="0"/>
                        <a:ea typeface="Arial Cyr"/>
                        <a:cs typeface="Arial Cyr"/>
                      </a:defRPr>
                    </a:pPr>
                    <a:r>
                      <a:rPr lang="en-US" sz="1600" dirty="0" smtClean="0"/>
                      <a:t>363</a:t>
                    </a:r>
                    <a:endParaRPr lang="en-US" sz="1600" dirty="0"/>
                  </a:p>
                </c:rich>
              </c:tx>
              <c:numFmt formatCode="#,##0" sourceLinked="0"/>
              <c:spPr>
                <a:noFill/>
                <a:ln w="1984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84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Arial Cyr"/>
                    <a:cs typeface="Arial Cyr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Лист2!$C$44:$C$47</c:f>
              <c:strCache>
                <c:ptCount val="4"/>
                <c:pt idx="0">
                  <c:v>ПДФО</c:v>
                </c:pt>
                <c:pt idx="1">
                  <c:v>Військовий податок</c:v>
                </c:pt>
                <c:pt idx="2">
                  <c:v>ПДВ</c:v>
                </c:pt>
                <c:pt idx="3">
                  <c:v>Податок на прибуток (без ВПП)</c:v>
                </c:pt>
              </c:strCache>
            </c:strRef>
          </c:cat>
          <c:val>
            <c:numRef>
              <c:f>Лист2!$E$44:$E$47</c:f>
              <c:numCache>
                <c:formatCode>General</c:formatCode>
                <c:ptCount val="4"/>
                <c:pt idx="0">
                  <c:v>904</c:v>
                </c:pt>
                <c:pt idx="1">
                  <c:v>254</c:v>
                </c:pt>
                <c:pt idx="2">
                  <c:v>1594.5</c:v>
                </c:pt>
                <c:pt idx="3">
                  <c:v>344.6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263027944"/>
        <c:axId val="229474072"/>
      </c:barChart>
      <c:catAx>
        <c:axId val="263027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4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uk-UA"/>
          </a:p>
        </c:txPr>
        <c:crossAx val="229474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474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3027944"/>
        <c:crosses val="autoZero"/>
        <c:crossBetween val="between"/>
      </c:valAx>
      <c:spPr>
        <a:noFill/>
        <a:ln w="19844">
          <a:noFill/>
        </a:ln>
      </c:spPr>
    </c:plotArea>
    <c:legend>
      <c:legendPos val="r"/>
      <c:layout>
        <c:manualLayout>
          <c:xMode val="edge"/>
          <c:yMode val="edge"/>
          <c:x val="0.66982013726317824"/>
          <c:y val="0.90687700738257249"/>
          <c:w val="0.33017992566415116"/>
          <c:h val="9.0711439923362738E-2"/>
        </c:manualLayout>
      </c:layout>
      <c:overlay val="0"/>
      <c:spPr>
        <a:noFill/>
        <a:ln w="2481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2481">
      <a:noFill/>
      <a:prstDash val="solid"/>
    </a:ln>
  </c:spPr>
  <c:txPr>
    <a:bodyPr/>
    <a:lstStyle/>
    <a:p>
      <a:pPr>
        <a:defRPr sz="74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190762753142129E-2"/>
          <c:y val="9.7199964311599829E-2"/>
          <c:w val="0.73880460220236654"/>
          <c:h val="0.8533487448409711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5021040618113224"/>
                  <c:y val="-0.1151388663529038"/>
                </c:manualLayout>
              </c:layout>
              <c:tx>
                <c:rich>
                  <a:bodyPr/>
                  <a:lstStyle/>
                  <a:p>
                    <a:fld id="{C33AB765-84DF-4500-935E-82C2788E7971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
</a:t>
                    </a:r>
                    <a:r>
                      <a:rPr lang="uk-UA" baseline="0" dirty="0" smtClean="0"/>
                      <a:t>30%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713552237055559"/>
                  <c:y val="0.12104342360177052"/>
                </c:manualLayout>
              </c:layout>
              <c:tx>
                <c:rich>
                  <a:bodyPr/>
                  <a:lstStyle/>
                  <a:p>
                    <a:fld id="{21A8FEB1-D706-4C23-BC9F-5BE5E7D70E2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7771371998894536"/>
                  <c:y val="8.5616080108569359E-2"/>
                </c:manualLayout>
              </c:layout>
              <c:tx>
                <c:rich>
                  <a:bodyPr/>
                  <a:lstStyle/>
                  <a:p>
                    <a:fld id="{785B30AD-D931-48DF-B2A3-F1FC255EB413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
</a:t>
                    </a:r>
                    <a:r>
                      <a:rPr lang="uk-UA" baseline="0" dirty="0" smtClean="0"/>
                      <a:t>49%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8426029149161338"/>
                  <c:y val="-9.1520637357436319E-2"/>
                </c:manualLayout>
              </c:layout>
              <c:tx>
                <c:rich>
                  <a:bodyPr/>
                  <a:lstStyle/>
                  <a:p>
                    <a:fld id="{B962A07C-B93A-4C58-9834-EEC7A155A23B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
</a:t>
                    </a:r>
                    <a:r>
                      <a:rPr lang="uk-UA" baseline="0" dirty="0" smtClean="0"/>
                      <a:t>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6.6295786730323478E-2"/>
                  <c:y val="-0.16351863566053113"/>
                </c:manualLayout>
              </c:layout>
              <c:tx>
                <c:rich>
                  <a:bodyPr/>
                  <a:lstStyle/>
                  <a:p>
                    <a:fld id="{9410CF9E-28CE-4D64-8B8E-357A1A40BEBB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
</a:t>
                    </a:r>
                    <a:r>
                      <a:rPr lang="uk-UA" baseline="0" dirty="0" smtClean="0"/>
                      <a:t>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2722383019024441E-2"/>
                  <c:y val="-0.1418558770073472"/>
                </c:manualLayout>
              </c:layout>
              <c:tx>
                <c:rich>
                  <a:bodyPr/>
                  <a:lstStyle/>
                  <a:p>
                    <a:fld id="{260B5B0A-45F0-402B-8485-60D2D0907CC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22809480611863"/>
                      <c:h val="0.1492136020923828"/>
                    </c:manualLayout>
                  </c15:layout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Лист2!$I$68:$I$73</c:f>
              <c:strCache>
                <c:ptCount val="6"/>
                <c:pt idx="0">
                  <c:v>ПДФО</c:v>
                </c:pt>
                <c:pt idx="1">
                  <c:v>Податок на прибуток (без ВПП)</c:v>
                </c:pt>
                <c:pt idx="2">
                  <c:v>ПДВ</c:v>
                </c:pt>
                <c:pt idx="3">
                  <c:v>Військовий податок</c:v>
                </c:pt>
                <c:pt idx="4">
                  <c:v>Екологічний податок</c:v>
                </c:pt>
                <c:pt idx="5">
                  <c:v>Інші податки, крім перелічених</c:v>
                </c:pt>
              </c:strCache>
            </c:strRef>
          </c:cat>
          <c:val>
            <c:numRef>
              <c:f>Лист2!$J$68:$J$73</c:f>
              <c:numCache>
                <c:formatCode>General</c:formatCode>
                <c:ptCount val="6"/>
                <c:pt idx="0">
                  <c:v>904.3</c:v>
                </c:pt>
                <c:pt idx="1">
                  <c:v>345</c:v>
                </c:pt>
                <c:pt idx="2">
                  <c:v>1594.5</c:v>
                </c:pt>
                <c:pt idx="3">
                  <c:v>253.6</c:v>
                </c:pt>
                <c:pt idx="4">
                  <c:v>66.5</c:v>
                </c:pt>
                <c:pt idx="5">
                  <c:v>312.0999999999998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7661742873465557E-2"/>
          <c:w val="0.9994416824663529"/>
          <c:h val="0.76132930513595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Лист2!$F$86</c:f>
              <c:strCache>
                <c:ptCount val="1"/>
                <c:pt idx="0">
                  <c:v>ск. факт 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5.5180020835164821E-3"/>
                  <c:y val="-1.611723192252563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3381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503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393340278386925E-3"/>
                  <c:y val="-2.6862053204209347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88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Cyr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Лист2!$E$87:$E$90</c:f>
              <c:strCache>
                <c:ptCount val="4"/>
                <c:pt idx="0">
                  <c:v>ПДФО</c:v>
                </c:pt>
                <c:pt idx="1">
                  <c:v>Плата за землю</c:v>
                </c:pt>
                <c:pt idx="2">
                  <c:v>Єдиний податок</c:v>
                </c:pt>
                <c:pt idx="3">
                  <c:v>Податок на нерухоме майно</c:v>
                </c:pt>
              </c:strCache>
            </c:strRef>
          </c:cat>
          <c:val>
            <c:numRef>
              <c:f>Лист2!$F$87:$F$90</c:f>
              <c:numCache>
                <c:formatCode>General</c:formatCode>
                <c:ptCount val="4"/>
                <c:pt idx="0">
                  <c:v>2321.3000000000002</c:v>
                </c:pt>
                <c:pt idx="1">
                  <c:v>300.7</c:v>
                </c:pt>
                <c:pt idx="2">
                  <c:v>600.4</c:v>
                </c:pt>
                <c:pt idx="3">
                  <c:v>47.1</c:v>
                </c:pt>
              </c:numCache>
            </c:numRef>
          </c:val>
        </c:ser>
        <c:ser>
          <c:idx val="1"/>
          <c:order val="1"/>
          <c:tx>
            <c:strRef>
              <c:f>Лист2!$G$86</c:f>
              <c:strCache>
                <c:ptCount val="1"/>
                <c:pt idx="0">
                  <c:v>факт 2021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6860367149455858E-17"/>
                  <c:y val="-1.074482128168373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3945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565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786680556776547E-3"/>
                  <c:y val="-1.611723192252570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131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Cyr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Лист2!$E$87:$E$90</c:f>
              <c:strCache>
                <c:ptCount val="4"/>
                <c:pt idx="0">
                  <c:v>ПДФО</c:v>
                </c:pt>
                <c:pt idx="1">
                  <c:v>Плата за землю</c:v>
                </c:pt>
                <c:pt idx="2">
                  <c:v>Єдиний податок</c:v>
                </c:pt>
                <c:pt idx="3">
                  <c:v>Податок на нерухоме майно</c:v>
                </c:pt>
              </c:strCache>
            </c:strRef>
          </c:cat>
          <c:val>
            <c:numRef>
              <c:f>Лист2!$G$87:$G$90</c:f>
              <c:numCache>
                <c:formatCode>General</c:formatCode>
                <c:ptCount val="4"/>
                <c:pt idx="0">
                  <c:v>2686.4</c:v>
                </c:pt>
                <c:pt idx="1">
                  <c:v>371.3</c:v>
                </c:pt>
                <c:pt idx="2">
                  <c:v>612.70000000000005</c:v>
                </c:pt>
                <c:pt idx="3">
                  <c:v>79.599999999999994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7437720"/>
        <c:axId val="307438112"/>
      </c:barChart>
      <c:catAx>
        <c:axId val="307437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uk-UA"/>
          </a:p>
        </c:txPr>
        <c:crossAx val="307438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7438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4377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 Cyr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8083712156786E-2"/>
          <c:w val="1"/>
          <c:h val="0.9414855483422766"/>
        </c:manualLayout>
      </c:layout>
      <c:pie3DChart>
        <c:varyColors val="1"/>
        <c:ser>
          <c:idx val="0"/>
          <c:order val="0"/>
          <c:tx>
            <c:strRef>
              <c:f>Лист2!$G$116</c:f>
              <c:strCache>
                <c:ptCount val="1"/>
                <c:pt idx="0">
                  <c:v>факт 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4.585136729539855E-2"/>
                  <c:y val="0.13662221744386047"/>
                </c:manualLayout>
              </c:layout>
              <c:tx>
                <c:rich>
                  <a:bodyPr/>
                  <a:lstStyle/>
                  <a:p>
                    <a:fld id="{13D6D7A2-8766-4154-AE3D-E214878F2CB2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
</a:t>
                    </a:r>
                    <a:r>
                      <a:rPr lang="uk-UA" baseline="0" dirty="0" smtClean="0"/>
                      <a:t>68%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CEE4881-1CB1-43AC-B555-D83766E4CD82}" type="CATEGORYNAME">
                      <a:rPr lang="uk-UA"/>
                      <a:pPr/>
                      <a:t>[ИМЯ КАТЕГОРИИ]</a:t>
                    </a:fld>
                    <a:r>
                      <a:rPr lang="uk-UA" baseline="0"/>
                      <a:t>
</a:t>
                    </a:r>
                    <a:r>
                      <a:rPr lang="uk-UA" baseline="0" smtClean="0"/>
                      <a:t>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109938071872457E-2"/>
                  <c:y val="4.8052934951831397E-2"/>
                </c:manualLayout>
              </c:layout>
              <c:tx>
                <c:rich>
                  <a:bodyPr/>
                  <a:lstStyle/>
                  <a:p>
                    <a:fld id="{649C7323-E3CB-40B7-93CB-563EE2F33CEC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
</a:t>
                    </a:r>
                    <a:r>
                      <a:rPr lang="uk-UA" baseline="0" dirty="0" smtClean="0"/>
                      <a:t>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295159416992254"/>
                      <c:h val="0.1374714457442471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2853404507459148E-2"/>
                  <c:y val="2.6564530578598484E-3"/>
                </c:manualLayout>
              </c:layout>
              <c:tx>
                <c:rich>
                  <a:bodyPr/>
                  <a:lstStyle/>
                  <a:p>
                    <a:fld id="{D919DC9C-2E01-4BBC-B6B9-96079D81656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79059443444623"/>
                      <c:h val="0.225134396653622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32502619743941896"/>
                  <c:y val="1.793105814055397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198301370224551"/>
                      <c:h val="0.18727994057911931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Лист2!$F$117:$F$122</c:f>
              <c:strCache>
                <c:ptCount val="6"/>
                <c:pt idx="0">
                  <c:v>ПДФО</c:v>
                </c:pt>
                <c:pt idx="1">
                  <c:v>Плата за землю</c:v>
                </c:pt>
                <c:pt idx="2">
                  <c:v>Єдиний податок</c:v>
                </c:pt>
                <c:pt idx="3">
                  <c:v>Податок на нерухоме майно</c:v>
                </c:pt>
                <c:pt idx="4">
                  <c:v>Екологічний податок</c:v>
                </c:pt>
                <c:pt idx="5">
                  <c:v>Інші податки, крім перелічених</c:v>
                </c:pt>
              </c:strCache>
            </c:strRef>
          </c:cat>
          <c:val>
            <c:numRef>
              <c:f>Лист2!$G$117:$G$122</c:f>
              <c:numCache>
                <c:formatCode>General</c:formatCode>
                <c:ptCount val="6"/>
                <c:pt idx="0">
                  <c:v>2686.4</c:v>
                </c:pt>
                <c:pt idx="1">
                  <c:v>371.3</c:v>
                </c:pt>
                <c:pt idx="2">
                  <c:v>612.70000000000005</c:v>
                </c:pt>
                <c:pt idx="3">
                  <c:v>79.599999999999994</c:v>
                </c:pt>
                <c:pt idx="4">
                  <c:v>58</c:v>
                </c:pt>
                <c:pt idx="5">
                  <c:v>220.89999999999998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CC6EC-CAFB-4E49-A56E-6A73B0392ABF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B7DD4AF9-E371-4571-9BFD-0FD143FC66C7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uk-UA" b="1" dirty="0" smtClean="0">
            <a:latin typeface="Times New Roman" panose="02020603050405020304" pitchFamily="18" charset="0"/>
            <a:cs typeface="Aparajita" panose="020B0604020202020204" pitchFamily="34" charset="0"/>
          </a:endParaRPr>
        </a:p>
        <a:p>
          <a:r>
            <a:rPr lang="uk-UA" b="1" dirty="0" smtClean="0">
              <a:latin typeface="Times New Roman" panose="02020603050405020304" pitchFamily="18" charset="0"/>
              <a:cs typeface="Aparajita" panose="020B0604020202020204" pitchFamily="34" charset="0"/>
            </a:rPr>
            <a:t>4400 </a:t>
          </a:r>
          <a:r>
            <a:rPr lang="uk-UA" b="1" dirty="0" err="1" smtClean="0">
              <a:latin typeface="Times New Roman" panose="02020603050405020304" pitchFamily="18" charset="0"/>
              <a:cs typeface="Aparajita" panose="020B0604020202020204" pitchFamily="34" charset="0"/>
            </a:rPr>
            <a:t>млн.грн</a:t>
          </a:r>
          <a:r>
            <a:rPr lang="uk-UA" dirty="0" smtClean="0">
              <a:latin typeface="Times New Roman" panose="02020603050405020304" pitchFamily="18" charset="0"/>
              <a:cs typeface="Aparajita" panose="020B0604020202020204" pitchFamily="34" charset="0"/>
            </a:rPr>
            <a:t>.</a:t>
          </a:r>
          <a:endParaRPr lang="uk-UA" i="1" dirty="0" smtClean="0">
            <a:latin typeface="Times New Roman" panose="02020603050405020304" pitchFamily="18" charset="0"/>
            <a:cs typeface="Aparajita" panose="020B0604020202020204" pitchFamily="34" charset="0"/>
          </a:endParaRPr>
        </a:p>
        <a:p>
          <a:endParaRPr lang="uk-UA" dirty="0"/>
        </a:p>
      </dgm:t>
    </dgm:pt>
    <dgm:pt modelId="{DECB6F79-9A3E-44FA-BF8C-D5E7A1915C11}" type="parTrans" cxnId="{552CCF8A-7A68-4F25-AE66-378CDB6961D3}">
      <dgm:prSet/>
      <dgm:spPr/>
      <dgm:t>
        <a:bodyPr/>
        <a:lstStyle/>
        <a:p>
          <a:endParaRPr lang="uk-UA"/>
        </a:p>
      </dgm:t>
    </dgm:pt>
    <dgm:pt modelId="{BB8111B9-15BC-4ADE-BBEE-54B25930EB71}" type="sibTrans" cxnId="{552CCF8A-7A68-4F25-AE66-378CDB6961D3}">
      <dgm:prSet/>
      <dgm:spPr/>
      <dgm:t>
        <a:bodyPr/>
        <a:lstStyle/>
        <a:p>
          <a:endParaRPr lang="uk-UA"/>
        </a:p>
      </dgm:t>
    </dgm:pt>
    <dgm:pt modelId="{F5F0CE1C-EAD0-45E9-AF37-809F7987DA4C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uk-UA" b="1" dirty="0" smtClean="0">
            <a:latin typeface="Times New Roman" panose="02020603050405020304" pitchFamily="18" charset="0"/>
            <a:cs typeface="Aparajita" panose="020B0604020202020204" pitchFamily="34" charset="0"/>
          </a:endParaRPr>
        </a:p>
        <a:p>
          <a:r>
            <a:rPr lang="uk-UA" b="1" dirty="0" smtClean="0">
              <a:latin typeface="Times New Roman" panose="02020603050405020304" pitchFamily="18" charset="0"/>
              <a:cs typeface="Aparajita" panose="020B0604020202020204" pitchFamily="34" charset="0"/>
            </a:rPr>
            <a:t>10161 </a:t>
          </a:r>
          <a:r>
            <a:rPr lang="uk-UA" b="1" dirty="0" err="1" smtClean="0">
              <a:latin typeface="Times New Roman" panose="02020603050405020304" pitchFamily="18" charset="0"/>
              <a:cs typeface="Aparajita" panose="020B0604020202020204" pitchFamily="34" charset="0"/>
            </a:rPr>
            <a:t>млн.грн</a:t>
          </a:r>
          <a:r>
            <a:rPr lang="uk-UA" dirty="0" smtClean="0">
              <a:latin typeface="Times New Roman" panose="02020603050405020304" pitchFamily="18" charset="0"/>
              <a:cs typeface="Aparajita" panose="020B0604020202020204" pitchFamily="34" charset="0"/>
            </a:rPr>
            <a:t>.</a:t>
          </a:r>
          <a:endParaRPr lang="uk-UA" dirty="0"/>
        </a:p>
      </dgm:t>
    </dgm:pt>
    <dgm:pt modelId="{2B830148-CC8D-468F-8C28-DE232F6FCE3C}" type="parTrans" cxnId="{6B0E165E-ADF0-425C-BF6F-A0AE42405228}">
      <dgm:prSet/>
      <dgm:spPr/>
      <dgm:t>
        <a:bodyPr/>
        <a:lstStyle/>
        <a:p>
          <a:endParaRPr lang="uk-UA"/>
        </a:p>
      </dgm:t>
    </dgm:pt>
    <dgm:pt modelId="{C02B4952-E8B6-44D7-B87F-28823E554BD3}" type="sibTrans" cxnId="{6B0E165E-ADF0-425C-BF6F-A0AE42405228}">
      <dgm:prSet/>
      <dgm:spPr/>
      <dgm:t>
        <a:bodyPr/>
        <a:lstStyle/>
        <a:p>
          <a:endParaRPr lang="uk-UA"/>
        </a:p>
      </dgm:t>
    </dgm:pt>
    <dgm:pt modelId="{DECABB27-98C8-42B9-86D4-1B24E3B02B5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uk-UA" b="1" dirty="0" smtClean="0">
            <a:latin typeface="Times New Roman" panose="02020603050405020304" pitchFamily="18" charset="0"/>
            <a:cs typeface="Aparajita" panose="020B0604020202020204" pitchFamily="34" charset="0"/>
          </a:endParaRPr>
        </a:p>
        <a:p>
          <a:r>
            <a:rPr lang="uk-UA" b="1" dirty="0" smtClean="0">
              <a:latin typeface="Times New Roman" panose="02020603050405020304" pitchFamily="18" charset="0"/>
              <a:cs typeface="Aparajita" panose="020B0604020202020204" pitchFamily="34" charset="0"/>
            </a:rPr>
            <a:t>5761 </a:t>
          </a:r>
          <a:r>
            <a:rPr lang="uk-UA" b="1" dirty="0" err="1" smtClean="0">
              <a:latin typeface="Times New Roman" panose="02020603050405020304" pitchFamily="18" charset="0"/>
              <a:cs typeface="Aparajita" panose="020B0604020202020204" pitchFamily="34" charset="0"/>
            </a:rPr>
            <a:t>млн.грн</a:t>
          </a:r>
          <a:r>
            <a:rPr lang="uk-UA" dirty="0" smtClean="0">
              <a:latin typeface="Times New Roman" panose="02020603050405020304" pitchFamily="18" charset="0"/>
              <a:cs typeface="Aparajita" panose="020B0604020202020204" pitchFamily="34" charset="0"/>
            </a:rPr>
            <a:t>.</a:t>
          </a:r>
          <a:endParaRPr lang="uk-UA" dirty="0"/>
        </a:p>
      </dgm:t>
    </dgm:pt>
    <dgm:pt modelId="{E7C78A5D-CF7C-4DCC-A70A-278FCD692AC6}" type="parTrans" cxnId="{60EDFF03-6E79-43CC-A1E1-6A97C3561FD4}">
      <dgm:prSet/>
      <dgm:spPr/>
      <dgm:t>
        <a:bodyPr/>
        <a:lstStyle/>
        <a:p>
          <a:endParaRPr lang="uk-UA"/>
        </a:p>
      </dgm:t>
    </dgm:pt>
    <dgm:pt modelId="{B71051B7-C38C-49A3-842E-AC109EB4F5F1}" type="sibTrans" cxnId="{60EDFF03-6E79-43CC-A1E1-6A97C3561FD4}">
      <dgm:prSet/>
      <dgm:spPr/>
      <dgm:t>
        <a:bodyPr/>
        <a:lstStyle/>
        <a:p>
          <a:endParaRPr lang="uk-UA"/>
        </a:p>
      </dgm:t>
    </dgm:pt>
    <dgm:pt modelId="{E0A972CB-0FB4-447E-A1EA-F98AB87BE65A}" type="pres">
      <dgm:prSet presAssocID="{DA6CC6EC-CAFB-4E49-A56E-6A73B0392ABF}" presName="Name0" presStyleCnt="0">
        <dgm:presLayoutVars>
          <dgm:dir/>
          <dgm:resizeHandles val="exact"/>
        </dgm:presLayoutVars>
      </dgm:prSet>
      <dgm:spPr/>
    </dgm:pt>
    <dgm:pt modelId="{7A0D94D0-6BCA-410A-833E-BB1A70CB5CB3}" type="pres">
      <dgm:prSet presAssocID="{DA6CC6EC-CAFB-4E49-A56E-6A73B0392ABF}" presName="bkgdShp" presStyleLbl="alignAccFollowNode1" presStyleIdx="0" presStyleCnt="1" custLinFactNeighborX="-928" custLinFactNeighborY="480"/>
      <dgm:spPr/>
    </dgm:pt>
    <dgm:pt modelId="{C82F5D8D-E536-49BA-97DC-B577D0E378CD}" type="pres">
      <dgm:prSet presAssocID="{DA6CC6EC-CAFB-4E49-A56E-6A73B0392ABF}" presName="linComp" presStyleCnt="0"/>
      <dgm:spPr/>
    </dgm:pt>
    <dgm:pt modelId="{14A8E5AC-67AE-4BD6-BBAD-641CE887429C}" type="pres">
      <dgm:prSet presAssocID="{B7DD4AF9-E371-4571-9BFD-0FD143FC66C7}" presName="compNode" presStyleCnt="0"/>
      <dgm:spPr/>
    </dgm:pt>
    <dgm:pt modelId="{C123B9E3-6DC5-473F-9609-9166EA1444B2}" type="pres">
      <dgm:prSet presAssocID="{B7DD4AF9-E371-4571-9BFD-0FD143FC66C7}" presName="node" presStyleLbl="node1" presStyleIdx="0" presStyleCnt="3" custLinFactNeighborX="1310" custLinFactNeighborY="-75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99CA06-E5F4-4931-920C-BE1F68339D46}" type="pres">
      <dgm:prSet presAssocID="{B7DD4AF9-E371-4571-9BFD-0FD143FC66C7}" presName="invisiNode" presStyleLbl="node1" presStyleIdx="0" presStyleCnt="3"/>
      <dgm:spPr/>
    </dgm:pt>
    <dgm:pt modelId="{5B3D212B-712C-4D5A-9146-B50BFBB59F63}" type="pres">
      <dgm:prSet presAssocID="{B7DD4AF9-E371-4571-9BFD-0FD143FC66C7}" presName="imagNode" presStyleLbl="fgImgPlace1" presStyleIdx="0" presStyleCnt="3"/>
      <dgm:spPr>
        <a:solidFill>
          <a:schemeClr val="accent2">
            <a:lumMod val="40000"/>
            <a:lumOff val="60000"/>
          </a:schemeClr>
        </a:solidFill>
      </dgm:spPr>
    </dgm:pt>
    <dgm:pt modelId="{54B686FC-777E-40A1-9D59-F1F1A57BC72E}" type="pres">
      <dgm:prSet presAssocID="{BB8111B9-15BC-4ADE-BBEE-54B25930EB7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69C07A8-CAB1-41B6-BB5E-161D83953D5C}" type="pres">
      <dgm:prSet presAssocID="{F5F0CE1C-EAD0-45E9-AF37-809F7987DA4C}" presName="compNode" presStyleCnt="0"/>
      <dgm:spPr/>
    </dgm:pt>
    <dgm:pt modelId="{878F2EED-892D-4C86-984B-BDB322DAFC04}" type="pres">
      <dgm:prSet presAssocID="{F5F0CE1C-EAD0-45E9-AF37-809F7987DA4C}" presName="node" presStyleLbl="node1" presStyleIdx="1" presStyleCnt="3" custLinFactNeighborX="-770" custLinFactNeighborY="-67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E116B3-1441-49D7-8ABC-2F1DDA35149B}" type="pres">
      <dgm:prSet presAssocID="{F5F0CE1C-EAD0-45E9-AF37-809F7987DA4C}" presName="invisiNode" presStyleLbl="node1" presStyleIdx="1" presStyleCnt="3"/>
      <dgm:spPr/>
    </dgm:pt>
    <dgm:pt modelId="{051D8657-AF24-4252-8E9B-3953ACD55B04}" type="pres">
      <dgm:prSet presAssocID="{F5F0CE1C-EAD0-45E9-AF37-809F7987DA4C}" presName="imagNode" presStyleLbl="fgImgPlace1" presStyleIdx="1" presStyleCnt="3" custLinFactNeighborY="844"/>
      <dgm:spPr/>
    </dgm:pt>
    <dgm:pt modelId="{76143CE5-2D12-4257-885F-7675E6906C24}" type="pres">
      <dgm:prSet presAssocID="{C02B4952-E8B6-44D7-B87F-28823E554BD3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59A433F-2611-4AFF-9C2A-FF1D63D6FBA1}" type="pres">
      <dgm:prSet presAssocID="{DECABB27-98C8-42B9-86D4-1B24E3B02B53}" presName="compNode" presStyleCnt="0"/>
      <dgm:spPr/>
    </dgm:pt>
    <dgm:pt modelId="{F5CFBA0C-FD90-4B3F-AE40-1F9D75191FF7}" type="pres">
      <dgm:prSet presAssocID="{DECABB27-98C8-42B9-86D4-1B24E3B02B53}" presName="node" presStyleLbl="node1" presStyleIdx="2" presStyleCnt="3" custLinFactNeighborX="-927" custLinFactNeighborY="-80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5CB4A4-1690-4B42-830B-5A6B910AE9B5}" type="pres">
      <dgm:prSet presAssocID="{DECABB27-98C8-42B9-86D4-1B24E3B02B53}" presName="invisiNode" presStyleLbl="node1" presStyleIdx="2" presStyleCnt="3"/>
      <dgm:spPr/>
    </dgm:pt>
    <dgm:pt modelId="{76B248F7-85A1-4CFE-B14A-BE44C780CF4D}" type="pres">
      <dgm:prSet presAssocID="{DECABB27-98C8-42B9-86D4-1B24E3B02B53}" presName="imagNode" presStyleLbl="fgImgPlace1" presStyleIdx="2" presStyleCnt="3" custLinFactNeighborX="-2593" custLinFactNeighborY="1811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48DDFA9B-796C-4BBF-BFDA-EAA93A1DE7BC}" type="presOf" srcId="{BB8111B9-15BC-4ADE-BBEE-54B25930EB71}" destId="{54B686FC-777E-40A1-9D59-F1F1A57BC72E}" srcOrd="0" destOrd="0" presId="urn:microsoft.com/office/officeart/2005/8/layout/pList2"/>
    <dgm:cxn modelId="{79FD81B5-4DB7-4DDB-B56A-F214D7219E48}" type="presOf" srcId="{C02B4952-E8B6-44D7-B87F-28823E554BD3}" destId="{76143CE5-2D12-4257-885F-7675E6906C24}" srcOrd="0" destOrd="0" presId="urn:microsoft.com/office/officeart/2005/8/layout/pList2"/>
    <dgm:cxn modelId="{B1D6433D-7B0A-4B23-B16A-4597AB707B46}" type="presOf" srcId="{B7DD4AF9-E371-4571-9BFD-0FD143FC66C7}" destId="{C123B9E3-6DC5-473F-9609-9166EA1444B2}" srcOrd="0" destOrd="0" presId="urn:microsoft.com/office/officeart/2005/8/layout/pList2"/>
    <dgm:cxn modelId="{BB814BF0-57BC-4373-8672-5908EA27109B}" type="presOf" srcId="{F5F0CE1C-EAD0-45E9-AF37-809F7987DA4C}" destId="{878F2EED-892D-4C86-984B-BDB322DAFC04}" srcOrd="0" destOrd="0" presId="urn:microsoft.com/office/officeart/2005/8/layout/pList2"/>
    <dgm:cxn modelId="{60EDFF03-6E79-43CC-A1E1-6A97C3561FD4}" srcId="{DA6CC6EC-CAFB-4E49-A56E-6A73B0392ABF}" destId="{DECABB27-98C8-42B9-86D4-1B24E3B02B53}" srcOrd="2" destOrd="0" parTransId="{E7C78A5D-CF7C-4DCC-A70A-278FCD692AC6}" sibTransId="{B71051B7-C38C-49A3-842E-AC109EB4F5F1}"/>
    <dgm:cxn modelId="{6B0E165E-ADF0-425C-BF6F-A0AE42405228}" srcId="{DA6CC6EC-CAFB-4E49-A56E-6A73B0392ABF}" destId="{F5F0CE1C-EAD0-45E9-AF37-809F7987DA4C}" srcOrd="1" destOrd="0" parTransId="{2B830148-CC8D-468F-8C28-DE232F6FCE3C}" sibTransId="{C02B4952-E8B6-44D7-B87F-28823E554BD3}"/>
    <dgm:cxn modelId="{552CCF8A-7A68-4F25-AE66-378CDB6961D3}" srcId="{DA6CC6EC-CAFB-4E49-A56E-6A73B0392ABF}" destId="{B7DD4AF9-E371-4571-9BFD-0FD143FC66C7}" srcOrd="0" destOrd="0" parTransId="{DECB6F79-9A3E-44FA-BF8C-D5E7A1915C11}" sibTransId="{BB8111B9-15BC-4ADE-BBEE-54B25930EB71}"/>
    <dgm:cxn modelId="{C402DB3A-5B2E-4D44-B81F-23490A78209C}" type="presOf" srcId="{DA6CC6EC-CAFB-4E49-A56E-6A73B0392ABF}" destId="{E0A972CB-0FB4-447E-A1EA-F98AB87BE65A}" srcOrd="0" destOrd="0" presId="urn:microsoft.com/office/officeart/2005/8/layout/pList2"/>
    <dgm:cxn modelId="{B8EDEAD7-D4E4-4B73-BA6E-90D3C6BE1541}" type="presOf" srcId="{DECABB27-98C8-42B9-86D4-1B24E3B02B53}" destId="{F5CFBA0C-FD90-4B3F-AE40-1F9D75191FF7}" srcOrd="0" destOrd="0" presId="urn:microsoft.com/office/officeart/2005/8/layout/pList2"/>
    <dgm:cxn modelId="{887204A4-886D-4C61-9689-D53B1CCBECF7}" type="presParOf" srcId="{E0A972CB-0FB4-447E-A1EA-F98AB87BE65A}" destId="{7A0D94D0-6BCA-410A-833E-BB1A70CB5CB3}" srcOrd="0" destOrd="0" presId="urn:microsoft.com/office/officeart/2005/8/layout/pList2"/>
    <dgm:cxn modelId="{E712A65E-9085-4B74-9459-C47C40CFA144}" type="presParOf" srcId="{E0A972CB-0FB4-447E-A1EA-F98AB87BE65A}" destId="{C82F5D8D-E536-49BA-97DC-B577D0E378CD}" srcOrd="1" destOrd="0" presId="urn:microsoft.com/office/officeart/2005/8/layout/pList2"/>
    <dgm:cxn modelId="{19CE6514-7AC6-4C2F-BBF8-9A51EF96F65E}" type="presParOf" srcId="{C82F5D8D-E536-49BA-97DC-B577D0E378CD}" destId="{14A8E5AC-67AE-4BD6-BBAD-641CE887429C}" srcOrd="0" destOrd="0" presId="urn:microsoft.com/office/officeart/2005/8/layout/pList2"/>
    <dgm:cxn modelId="{7CF92035-4AB1-4112-8373-31B836697A7A}" type="presParOf" srcId="{14A8E5AC-67AE-4BD6-BBAD-641CE887429C}" destId="{C123B9E3-6DC5-473F-9609-9166EA1444B2}" srcOrd="0" destOrd="0" presId="urn:microsoft.com/office/officeart/2005/8/layout/pList2"/>
    <dgm:cxn modelId="{0827064D-FC58-47C0-B4BF-6785A1043A1F}" type="presParOf" srcId="{14A8E5AC-67AE-4BD6-BBAD-641CE887429C}" destId="{0B99CA06-E5F4-4931-920C-BE1F68339D46}" srcOrd="1" destOrd="0" presId="urn:microsoft.com/office/officeart/2005/8/layout/pList2"/>
    <dgm:cxn modelId="{07DBFD33-4694-474A-AB46-CCA3B7BACA95}" type="presParOf" srcId="{14A8E5AC-67AE-4BD6-BBAD-641CE887429C}" destId="{5B3D212B-712C-4D5A-9146-B50BFBB59F63}" srcOrd="2" destOrd="0" presId="urn:microsoft.com/office/officeart/2005/8/layout/pList2"/>
    <dgm:cxn modelId="{9447F1B3-23A7-4B03-8F38-7B31DFDDD883}" type="presParOf" srcId="{C82F5D8D-E536-49BA-97DC-B577D0E378CD}" destId="{54B686FC-777E-40A1-9D59-F1F1A57BC72E}" srcOrd="1" destOrd="0" presId="urn:microsoft.com/office/officeart/2005/8/layout/pList2"/>
    <dgm:cxn modelId="{F82697A3-EB32-436E-9B9B-F678798A486B}" type="presParOf" srcId="{C82F5D8D-E536-49BA-97DC-B577D0E378CD}" destId="{869C07A8-CAB1-41B6-BB5E-161D83953D5C}" srcOrd="2" destOrd="0" presId="urn:microsoft.com/office/officeart/2005/8/layout/pList2"/>
    <dgm:cxn modelId="{0A8BD5B8-0C96-437F-A6E5-612C4BD578E8}" type="presParOf" srcId="{869C07A8-CAB1-41B6-BB5E-161D83953D5C}" destId="{878F2EED-892D-4C86-984B-BDB322DAFC04}" srcOrd="0" destOrd="0" presId="urn:microsoft.com/office/officeart/2005/8/layout/pList2"/>
    <dgm:cxn modelId="{731C04C2-75BF-434D-9501-6BAB6463B7B1}" type="presParOf" srcId="{869C07A8-CAB1-41B6-BB5E-161D83953D5C}" destId="{66E116B3-1441-49D7-8ABC-2F1DDA35149B}" srcOrd="1" destOrd="0" presId="urn:microsoft.com/office/officeart/2005/8/layout/pList2"/>
    <dgm:cxn modelId="{16036D3E-09B2-48C1-8C33-1A80B82D4A6B}" type="presParOf" srcId="{869C07A8-CAB1-41B6-BB5E-161D83953D5C}" destId="{051D8657-AF24-4252-8E9B-3953ACD55B04}" srcOrd="2" destOrd="0" presId="urn:microsoft.com/office/officeart/2005/8/layout/pList2"/>
    <dgm:cxn modelId="{E2BCBFF9-D854-47DA-9F53-843E582EFC01}" type="presParOf" srcId="{C82F5D8D-E536-49BA-97DC-B577D0E378CD}" destId="{76143CE5-2D12-4257-885F-7675E6906C24}" srcOrd="3" destOrd="0" presId="urn:microsoft.com/office/officeart/2005/8/layout/pList2"/>
    <dgm:cxn modelId="{42DD1C3B-1404-484E-A213-528FCA9FF47A}" type="presParOf" srcId="{C82F5D8D-E536-49BA-97DC-B577D0E378CD}" destId="{C59A433F-2611-4AFF-9C2A-FF1D63D6FBA1}" srcOrd="4" destOrd="0" presId="urn:microsoft.com/office/officeart/2005/8/layout/pList2"/>
    <dgm:cxn modelId="{84E6445C-D531-48D7-B29C-E991A8336402}" type="presParOf" srcId="{C59A433F-2611-4AFF-9C2A-FF1D63D6FBA1}" destId="{F5CFBA0C-FD90-4B3F-AE40-1F9D75191FF7}" srcOrd="0" destOrd="0" presId="urn:microsoft.com/office/officeart/2005/8/layout/pList2"/>
    <dgm:cxn modelId="{0E6F4F56-EC1E-4C3C-AEF1-834D5D0D738B}" type="presParOf" srcId="{C59A433F-2611-4AFF-9C2A-FF1D63D6FBA1}" destId="{8E5CB4A4-1690-4B42-830B-5A6B910AE9B5}" srcOrd="1" destOrd="0" presId="urn:microsoft.com/office/officeart/2005/8/layout/pList2"/>
    <dgm:cxn modelId="{288D92BA-AAA3-47B3-9993-D98DE1B9D545}" type="presParOf" srcId="{C59A433F-2611-4AFF-9C2A-FF1D63D6FBA1}" destId="{76B248F7-85A1-4CFE-B14A-BE44C780CF4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FD7B5-41F2-4A96-BF23-0C7F8B19FDBF}" type="doc">
      <dgm:prSet loTypeId="urn:microsoft.com/office/officeart/2005/8/layout/cycle4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64A2BB8-EDF0-45F1-B9F9-68C42F0B7B0B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33672-1197-4B4A-9C5B-E9E84F2501F8}" type="parTrans" cxnId="{A98EE5A9-BDB9-4D17-B62A-946E8CA81E8F}">
      <dgm:prSet/>
      <dgm:spPr/>
      <dgm:t>
        <a:bodyPr/>
        <a:lstStyle/>
        <a:p>
          <a:endParaRPr lang="uk-UA"/>
        </a:p>
      </dgm:t>
    </dgm:pt>
    <dgm:pt modelId="{547AAB8B-244B-4992-9CCA-2DD711C37C56}" type="sibTrans" cxnId="{A98EE5A9-BDB9-4D17-B62A-946E8CA81E8F}">
      <dgm:prSet/>
      <dgm:spPr/>
      <dgm:t>
        <a:bodyPr/>
        <a:lstStyle/>
        <a:p>
          <a:endParaRPr lang="uk-UA"/>
        </a:p>
      </dgm:t>
    </dgm:pt>
    <dgm:pt modelId="{B457F91B-6364-490A-AF54-9E7EBA50485A}">
      <dgm:prSet phldrT="[Текст]" custT="1"/>
      <dgm:spPr>
        <a:scene3d>
          <a:camera prst="orthographicFront"/>
          <a:lightRig rig="threePt" dir="t"/>
        </a:scene3d>
        <a:sp3d contourW="12700">
          <a:bevelT/>
          <a:contourClr>
            <a:schemeClr val="accent2">
              <a:lumMod val="50000"/>
            </a:schemeClr>
          </a:contourClr>
        </a:sp3d>
      </dgm:spPr>
      <dgm:t>
        <a:bodyPr/>
        <a:lstStyle/>
        <a:p>
          <a:r>
            <a:rPr lang="en-US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uk-UA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4,6</a:t>
          </a:r>
          <a:r>
            <a:rPr lang="en-US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uk-UA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Індекс </a:t>
          </a:r>
          <a:r>
            <a:rPr lang="uk-UA" sz="1400" b="1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промис</a:t>
          </a:r>
          <a:r>
            <a:rPr lang="uk-UA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C0614-B418-493F-8C4D-CB6CCB240D40}" type="parTrans" cxnId="{C09AB18D-0907-4FA6-8D25-E4E5FF5E1A2E}">
      <dgm:prSet/>
      <dgm:spPr/>
      <dgm:t>
        <a:bodyPr/>
        <a:lstStyle/>
        <a:p>
          <a:endParaRPr lang="uk-UA"/>
        </a:p>
      </dgm:t>
    </dgm:pt>
    <dgm:pt modelId="{24E3FD1F-2A6A-4606-8FFD-F9CD9A2BEF86}" type="sibTrans" cxnId="{C09AB18D-0907-4FA6-8D25-E4E5FF5E1A2E}">
      <dgm:prSet/>
      <dgm:spPr/>
      <dgm:t>
        <a:bodyPr/>
        <a:lstStyle/>
        <a:p>
          <a:endParaRPr lang="uk-UA"/>
        </a:p>
      </dgm:t>
    </dgm:pt>
    <dgm:pt modelId="{F7E278CA-F275-415F-A59A-5668DD699AAF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DC18D-AC02-4E19-B572-DD18866C3E08}" type="parTrans" cxnId="{45EE9D22-B80A-4A5A-B120-7E81892DAF4A}">
      <dgm:prSet/>
      <dgm:spPr/>
      <dgm:t>
        <a:bodyPr/>
        <a:lstStyle/>
        <a:p>
          <a:endParaRPr lang="uk-UA"/>
        </a:p>
      </dgm:t>
    </dgm:pt>
    <dgm:pt modelId="{7DAA20BE-5784-4B87-B532-1665F3597804}" type="sibTrans" cxnId="{45EE9D22-B80A-4A5A-B120-7E81892DAF4A}">
      <dgm:prSet/>
      <dgm:spPr/>
      <dgm:t>
        <a:bodyPr/>
        <a:lstStyle/>
        <a:p>
          <a:endParaRPr lang="uk-UA"/>
        </a:p>
      </dgm:t>
    </dgm:pt>
    <dgm:pt modelId="{C77D80C6-075F-4097-9752-E4FCC7F944FA}">
      <dgm:prSet phldrT="[Текст]" custT="1"/>
      <dgm:spPr>
        <a:scene3d>
          <a:camera prst="orthographicFront"/>
          <a:lightRig rig="threePt" dir="t"/>
        </a:scene3d>
        <a:sp3d contourW="12700">
          <a:bevelT/>
          <a:contourClr>
            <a:schemeClr val="accent2">
              <a:lumMod val="50000"/>
            </a:schemeClr>
          </a:contourClr>
        </a:sp3d>
      </dgm:spPr>
      <dgm:t>
        <a:bodyPr/>
        <a:lstStyle/>
        <a:p>
          <a:r>
            <a:rPr lang="en-US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111,7</a:t>
          </a:r>
          <a:r>
            <a:rPr lang="uk-UA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uk-UA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Темп </a:t>
          </a:r>
          <a:r>
            <a:rPr lang="uk-UA" altLang="uk-UA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росту</a:t>
          </a:r>
          <a:r>
            <a:rPr lang="uk-UA" altLang="uk-UA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uk-UA" sz="1400" b="1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надходж</a:t>
          </a:r>
          <a:r>
            <a:rPr lang="uk-UA" altLang="uk-UA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по </a:t>
          </a:r>
          <a:r>
            <a:rPr lang="uk-UA" altLang="uk-UA" sz="1400" b="1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промис</a:t>
          </a:r>
          <a:r>
            <a:rPr lang="uk-UA" altLang="uk-UA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5C446-A89F-4397-A073-105655669A4D}" type="parTrans" cxnId="{9E9C4F00-73B0-4A98-B88C-4F07BDDD3977}">
      <dgm:prSet/>
      <dgm:spPr/>
      <dgm:t>
        <a:bodyPr/>
        <a:lstStyle/>
        <a:p>
          <a:endParaRPr lang="uk-UA"/>
        </a:p>
      </dgm:t>
    </dgm:pt>
    <dgm:pt modelId="{10FF7CD4-EDB1-44BF-BEC3-BCE3F1AD9334}" type="sibTrans" cxnId="{9E9C4F00-73B0-4A98-B88C-4F07BDDD3977}">
      <dgm:prSet/>
      <dgm:spPr/>
      <dgm:t>
        <a:bodyPr/>
        <a:lstStyle/>
        <a:p>
          <a:endParaRPr lang="uk-UA"/>
        </a:p>
      </dgm:t>
    </dgm:pt>
    <dgm:pt modelId="{56ADD65C-167C-4667-BAE3-B03A11068491}">
      <dgm:prSet phldrT="[Текст]"/>
      <dgm:spPr>
        <a:scene3d>
          <a:camera prst="orthographicFront"/>
          <a:lightRig rig="threePt" dir="t"/>
        </a:scene3d>
        <a:sp3d contourW="12700">
          <a:bevelT/>
          <a:contourClr>
            <a:schemeClr val="accent2">
              <a:lumMod val="50000"/>
            </a:schemeClr>
          </a:contourClr>
        </a:sp3d>
      </dgm:spPr>
      <dgm:t>
        <a:bodyPr/>
        <a:lstStyle/>
        <a:p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114,1</a:t>
          </a:r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Серед. </a:t>
          </a:r>
          <a:r>
            <a:rPr lang="uk-UA" b="1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зар</a:t>
          </a:r>
          <a:r>
            <a:rPr lang="uk-U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/п</a:t>
          </a:r>
          <a:r>
            <a: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(реальна)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6406D-7994-40FA-9BC8-557331DBED90}" type="parTrans" cxnId="{B690F1C6-BCC9-45AD-933B-FE9BFEA1CB78}">
      <dgm:prSet/>
      <dgm:spPr/>
      <dgm:t>
        <a:bodyPr/>
        <a:lstStyle/>
        <a:p>
          <a:endParaRPr lang="uk-UA"/>
        </a:p>
      </dgm:t>
    </dgm:pt>
    <dgm:pt modelId="{37D39B06-DECD-4725-95D1-EF3B8E85FEC4}" type="sibTrans" cxnId="{B690F1C6-BCC9-45AD-933B-FE9BFEA1CB78}">
      <dgm:prSet/>
      <dgm:spPr/>
      <dgm:t>
        <a:bodyPr/>
        <a:lstStyle/>
        <a:p>
          <a:endParaRPr lang="uk-UA"/>
        </a:p>
      </dgm:t>
    </dgm:pt>
    <dgm:pt modelId="{4466A34A-4E30-4E7B-A8A7-882648A4D1B6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47550-F1B6-4AD2-818F-DFA4584AD262}" type="parTrans" cxnId="{C1F83B99-30F9-48CB-8845-63735C4DEDAA}">
      <dgm:prSet/>
      <dgm:spPr/>
      <dgm:t>
        <a:bodyPr/>
        <a:lstStyle/>
        <a:p>
          <a:endParaRPr lang="uk-UA"/>
        </a:p>
      </dgm:t>
    </dgm:pt>
    <dgm:pt modelId="{17F9A9C8-94FE-46FE-925E-0BBA518B31FD}" type="sibTrans" cxnId="{C1F83B99-30F9-48CB-8845-63735C4DEDAA}">
      <dgm:prSet/>
      <dgm:spPr/>
      <dgm:t>
        <a:bodyPr/>
        <a:lstStyle/>
        <a:p>
          <a:endParaRPr lang="uk-UA"/>
        </a:p>
      </dgm:t>
    </dgm:pt>
    <dgm:pt modelId="{DC7A2FFF-7FD4-4C63-9A03-D55938ED31E4}">
      <dgm:prSet phldrT="[Текст]" custT="1"/>
      <dgm:spPr>
        <a:scene3d>
          <a:camera prst="orthographicFront"/>
          <a:lightRig rig="threePt" dir="t"/>
        </a:scene3d>
        <a:sp3d contourW="12700">
          <a:bevelT/>
          <a:contourClr>
            <a:schemeClr val="accent2">
              <a:lumMod val="50000"/>
            </a:schemeClr>
          </a:contourClr>
        </a:sp3d>
      </dgm:spPr>
      <dgm:t>
        <a:bodyPr/>
        <a:lstStyle/>
        <a:p>
          <a:r>
            <a:rPr lang="en-US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uk-UA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3,1</a:t>
          </a:r>
          <a:r>
            <a:rPr lang="en-US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Індекс с/г </a:t>
          </a:r>
          <a:r>
            <a:rPr lang="uk-UA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продукції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71EA3-39C4-4C66-918A-A16B999E0E55}" type="parTrans" cxnId="{DB2CE617-DE0B-4EC2-B85E-49257FF053A1}">
      <dgm:prSet/>
      <dgm:spPr/>
      <dgm:t>
        <a:bodyPr/>
        <a:lstStyle/>
        <a:p>
          <a:endParaRPr lang="uk-UA"/>
        </a:p>
      </dgm:t>
    </dgm:pt>
    <dgm:pt modelId="{9DFE2D96-2EF5-4889-B0E3-3C38FD266F13}" type="sibTrans" cxnId="{DB2CE617-DE0B-4EC2-B85E-49257FF053A1}">
      <dgm:prSet/>
      <dgm:spPr/>
      <dgm:t>
        <a:bodyPr/>
        <a:lstStyle/>
        <a:p>
          <a:endParaRPr lang="uk-UA"/>
        </a:p>
      </dgm:t>
    </dgm:pt>
    <dgm:pt modelId="{5A0A9AD2-C311-4940-8FE9-3C03713ACEA3}">
      <dgm:prSet phldrT="[Текст]"/>
      <dgm:spPr/>
      <dgm:t>
        <a:bodyPr/>
        <a:lstStyle/>
        <a:p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A7206-30B7-475B-B5C8-2EF365196CEC}" type="parTrans" cxnId="{83161663-D0C7-4CB1-8D3F-B068B2802CC0}">
      <dgm:prSet/>
      <dgm:spPr/>
      <dgm:t>
        <a:bodyPr/>
        <a:lstStyle/>
        <a:p>
          <a:endParaRPr lang="uk-UA"/>
        </a:p>
      </dgm:t>
    </dgm:pt>
    <dgm:pt modelId="{23A66F20-2342-441B-9A51-09FAD46A2D20}" type="sibTrans" cxnId="{83161663-D0C7-4CB1-8D3F-B068B2802CC0}">
      <dgm:prSet/>
      <dgm:spPr/>
      <dgm:t>
        <a:bodyPr/>
        <a:lstStyle/>
        <a:p>
          <a:endParaRPr lang="uk-UA"/>
        </a:p>
      </dgm:t>
    </dgm:pt>
    <dgm:pt modelId="{9E396147-6CD6-43AD-BD46-C98E3D315311}">
      <dgm:prSet phldrT="[Текст]"/>
      <dgm:spPr/>
      <dgm:t>
        <a:bodyPr/>
        <a:lstStyle/>
        <a:p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C19FC-7835-4355-98EC-01C478F44193}" type="parTrans" cxnId="{F0DB4364-08FE-4870-ACD4-D1833D600E65}">
      <dgm:prSet/>
      <dgm:spPr/>
      <dgm:t>
        <a:bodyPr/>
        <a:lstStyle/>
        <a:p>
          <a:endParaRPr lang="uk-UA"/>
        </a:p>
      </dgm:t>
    </dgm:pt>
    <dgm:pt modelId="{51418298-85F5-4B01-BA3C-4AA865151722}" type="sibTrans" cxnId="{F0DB4364-08FE-4870-ACD4-D1833D600E65}">
      <dgm:prSet/>
      <dgm:spPr/>
      <dgm:t>
        <a:bodyPr/>
        <a:lstStyle/>
        <a:p>
          <a:endParaRPr lang="uk-UA"/>
        </a:p>
      </dgm:t>
    </dgm:pt>
    <dgm:pt modelId="{4805F73F-547B-4FCD-BF0E-5016CBB3C6EC}">
      <dgm:prSet phldrT="[Текст]"/>
      <dgm:spPr/>
      <dgm:t>
        <a:bodyPr/>
        <a:lstStyle/>
        <a:p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6B7B2-DD08-4F2E-B9A6-41C9D0D4DC90}" type="parTrans" cxnId="{615CA6BC-115C-4561-B63B-09A572DECEDE}">
      <dgm:prSet/>
      <dgm:spPr/>
      <dgm:t>
        <a:bodyPr/>
        <a:lstStyle/>
        <a:p>
          <a:endParaRPr lang="uk-UA"/>
        </a:p>
      </dgm:t>
    </dgm:pt>
    <dgm:pt modelId="{F10F5E4A-1F3D-4C6C-A87D-F2B9ED441FC9}" type="sibTrans" cxnId="{615CA6BC-115C-4561-B63B-09A572DECEDE}">
      <dgm:prSet/>
      <dgm:spPr/>
      <dgm:t>
        <a:bodyPr/>
        <a:lstStyle/>
        <a:p>
          <a:endParaRPr lang="uk-UA"/>
        </a:p>
      </dgm:t>
    </dgm:pt>
    <dgm:pt modelId="{E6D4E526-3EF9-45C5-8A52-88931FE902AA}">
      <dgm:prSet phldrT="[Текст]"/>
      <dgm:spPr/>
      <dgm:t>
        <a:bodyPr/>
        <a:lstStyle/>
        <a:p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DB456-FA68-4985-BB0E-417AF9DE8876}" type="parTrans" cxnId="{EBF86092-9BD7-477F-80DD-20C90C1A23C4}">
      <dgm:prSet/>
      <dgm:spPr/>
      <dgm:t>
        <a:bodyPr/>
        <a:lstStyle/>
        <a:p>
          <a:endParaRPr lang="uk-UA"/>
        </a:p>
      </dgm:t>
    </dgm:pt>
    <dgm:pt modelId="{2F4FE2D3-5478-46D7-94A5-D829D617A68A}" type="sibTrans" cxnId="{EBF86092-9BD7-477F-80DD-20C90C1A23C4}">
      <dgm:prSet/>
      <dgm:spPr/>
      <dgm:t>
        <a:bodyPr/>
        <a:lstStyle/>
        <a:p>
          <a:endParaRPr lang="uk-UA"/>
        </a:p>
      </dgm:t>
    </dgm:pt>
    <dgm:pt modelId="{6BF33C66-BEFB-4064-9B55-8F4EE31B30FC}">
      <dgm:prSet custT="1"/>
      <dgm:spPr/>
      <dgm:t>
        <a:bodyPr/>
        <a:lstStyle/>
        <a:p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FBEB7-A7F4-4430-A440-6CCB6A87F2E3}" type="parTrans" cxnId="{B3442EE0-266A-4F98-8820-B016AFB884D3}">
      <dgm:prSet/>
      <dgm:spPr/>
      <dgm:t>
        <a:bodyPr/>
        <a:lstStyle/>
        <a:p>
          <a:endParaRPr lang="uk-UA"/>
        </a:p>
      </dgm:t>
    </dgm:pt>
    <dgm:pt modelId="{15DAEE4A-0D26-4528-B78E-6DA0709E09C4}" type="sibTrans" cxnId="{B3442EE0-266A-4F98-8820-B016AFB884D3}">
      <dgm:prSet/>
      <dgm:spPr/>
      <dgm:t>
        <a:bodyPr/>
        <a:lstStyle/>
        <a:p>
          <a:endParaRPr lang="uk-UA"/>
        </a:p>
      </dgm:t>
    </dgm:pt>
    <dgm:pt modelId="{0BC866E1-2D6C-4E43-8C6D-3108357EF958}">
      <dgm:prSet custT="1"/>
      <dgm:spPr/>
      <dgm:t>
        <a:bodyPr/>
        <a:lstStyle/>
        <a:p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33064-3EF5-4588-A7C7-FA129C5318F4}" type="parTrans" cxnId="{CE85E5C1-E569-4B6D-944F-D8511A5BF972}">
      <dgm:prSet/>
      <dgm:spPr/>
      <dgm:t>
        <a:bodyPr/>
        <a:lstStyle/>
        <a:p>
          <a:endParaRPr lang="uk-UA"/>
        </a:p>
      </dgm:t>
    </dgm:pt>
    <dgm:pt modelId="{7BBEA61C-AF34-457F-8D9F-D6CC39772B61}" type="sibTrans" cxnId="{CE85E5C1-E569-4B6D-944F-D8511A5BF972}">
      <dgm:prSet/>
      <dgm:spPr/>
      <dgm:t>
        <a:bodyPr/>
        <a:lstStyle/>
        <a:p>
          <a:endParaRPr lang="uk-UA"/>
        </a:p>
      </dgm:t>
    </dgm:pt>
    <dgm:pt modelId="{A7EA0AF6-D65B-4B4D-B5C9-3AEAE1202D97}">
      <dgm:prSet phldrT="[Текст]"/>
      <dgm:spPr/>
      <dgm:t>
        <a:bodyPr/>
        <a:lstStyle/>
        <a:p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276E0-4526-43F2-9602-858C8B0B7AE8}" type="parTrans" cxnId="{20E02CC4-C1FD-4724-A86C-983F6799152A}">
      <dgm:prSet/>
      <dgm:spPr/>
      <dgm:t>
        <a:bodyPr/>
        <a:lstStyle/>
        <a:p>
          <a:endParaRPr lang="uk-UA"/>
        </a:p>
      </dgm:t>
    </dgm:pt>
    <dgm:pt modelId="{BCEADB0F-AE1A-493F-B05F-E2B2C5A241ED}" type="sibTrans" cxnId="{20E02CC4-C1FD-4724-A86C-983F6799152A}">
      <dgm:prSet/>
      <dgm:spPr/>
      <dgm:t>
        <a:bodyPr/>
        <a:lstStyle/>
        <a:p>
          <a:endParaRPr lang="uk-UA"/>
        </a:p>
      </dgm:t>
    </dgm:pt>
    <dgm:pt modelId="{D445630F-BA4D-47B0-A710-E32C9CCC710B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F0CA9-6294-4700-99EB-52D6AE57D470}" type="sibTrans" cxnId="{5CC16406-4153-4AE2-AAD1-786073C7A464}">
      <dgm:prSet/>
      <dgm:spPr/>
      <dgm:t>
        <a:bodyPr/>
        <a:lstStyle/>
        <a:p>
          <a:endParaRPr lang="uk-UA"/>
        </a:p>
      </dgm:t>
    </dgm:pt>
    <dgm:pt modelId="{05A7BECD-4EF3-4782-9C93-C16CB9CEB900}" type="parTrans" cxnId="{5CC16406-4153-4AE2-AAD1-786073C7A464}">
      <dgm:prSet/>
      <dgm:spPr/>
      <dgm:t>
        <a:bodyPr/>
        <a:lstStyle/>
        <a:p>
          <a:endParaRPr lang="uk-UA"/>
        </a:p>
      </dgm:t>
    </dgm:pt>
    <dgm:pt modelId="{9386AEEF-02D7-485E-9287-7154781FCDAD}">
      <dgm:prSet phldrT="[Текст]" custT="1"/>
      <dgm:spPr>
        <a:scene3d>
          <a:camera prst="orthographicFront"/>
          <a:lightRig rig="threePt" dir="t"/>
        </a:scene3d>
        <a:sp3d contourW="12700">
          <a:bevelT/>
          <a:contourClr>
            <a:schemeClr val="accent2">
              <a:lumMod val="50000"/>
            </a:schemeClr>
          </a:contourClr>
        </a:sp3d>
      </dgm:spPr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1400" b="1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виробн</a:t>
          </a:r>
          <a:r>
            <a:rPr lang="uk-UA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0E8D5-4DBD-4498-B7E2-91545F6303E1}" type="parTrans" cxnId="{1F17AED2-0EF3-4677-A827-FD5285200C57}">
      <dgm:prSet/>
      <dgm:spPr/>
      <dgm:t>
        <a:bodyPr/>
        <a:lstStyle/>
        <a:p>
          <a:endParaRPr lang="uk-UA"/>
        </a:p>
      </dgm:t>
    </dgm:pt>
    <dgm:pt modelId="{885181C8-1D87-4346-A7E3-13EFF53DFFB6}" type="sibTrans" cxnId="{1F17AED2-0EF3-4677-A827-FD5285200C57}">
      <dgm:prSet/>
      <dgm:spPr/>
      <dgm:t>
        <a:bodyPr/>
        <a:lstStyle/>
        <a:p>
          <a:endParaRPr lang="uk-UA"/>
        </a:p>
      </dgm:t>
    </dgm:pt>
    <dgm:pt modelId="{7F7C478A-4338-4458-A0C5-CA4590EE1CA1}" type="pres">
      <dgm:prSet presAssocID="{CECFD7B5-41F2-4A96-BF23-0C7F8B19FDB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317D83E-E2F4-4300-8EE1-1CD213B3161C}" type="pres">
      <dgm:prSet presAssocID="{CECFD7B5-41F2-4A96-BF23-0C7F8B19FDBF}" presName="children" presStyleCnt="0"/>
      <dgm:spPr/>
      <dgm:t>
        <a:bodyPr/>
        <a:lstStyle/>
        <a:p>
          <a:endParaRPr lang="uk-UA"/>
        </a:p>
      </dgm:t>
    </dgm:pt>
    <dgm:pt modelId="{586F8ECF-A1EF-4FA1-9821-0A6406C17184}" type="pres">
      <dgm:prSet presAssocID="{CECFD7B5-41F2-4A96-BF23-0C7F8B19FDBF}" presName="child1group" presStyleCnt="0"/>
      <dgm:spPr/>
      <dgm:t>
        <a:bodyPr/>
        <a:lstStyle/>
        <a:p>
          <a:endParaRPr lang="uk-UA"/>
        </a:p>
      </dgm:t>
    </dgm:pt>
    <dgm:pt modelId="{A0EF8CFF-F139-47AA-96BF-EEB4602131A1}" type="pres">
      <dgm:prSet presAssocID="{CECFD7B5-41F2-4A96-BF23-0C7F8B19FDBF}" presName="child1" presStyleLbl="bgAcc1" presStyleIdx="0" presStyleCnt="4" custLinFactNeighborX="-1238" custLinFactNeighborY="956"/>
      <dgm:spPr/>
      <dgm:t>
        <a:bodyPr/>
        <a:lstStyle/>
        <a:p>
          <a:endParaRPr lang="uk-UA"/>
        </a:p>
      </dgm:t>
    </dgm:pt>
    <dgm:pt modelId="{252E23CE-20F9-43F4-9255-09D4E61A2828}" type="pres">
      <dgm:prSet presAssocID="{CECFD7B5-41F2-4A96-BF23-0C7F8B19FDB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515B0D-02EB-461C-B942-12F8CEA3BA0B}" type="pres">
      <dgm:prSet presAssocID="{CECFD7B5-41F2-4A96-BF23-0C7F8B19FDBF}" presName="child2group" presStyleCnt="0"/>
      <dgm:spPr/>
      <dgm:t>
        <a:bodyPr/>
        <a:lstStyle/>
        <a:p>
          <a:endParaRPr lang="uk-UA"/>
        </a:p>
      </dgm:t>
    </dgm:pt>
    <dgm:pt modelId="{2C810216-4ED8-4D22-B608-3113A17B6706}" type="pres">
      <dgm:prSet presAssocID="{CECFD7B5-41F2-4A96-BF23-0C7F8B19FDBF}" presName="child2" presStyleLbl="bgAcc1" presStyleIdx="1" presStyleCnt="4" custScaleX="108781"/>
      <dgm:spPr/>
      <dgm:t>
        <a:bodyPr/>
        <a:lstStyle/>
        <a:p>
          <a:endParaRPr lang="uk-UA"/>
        </a:p>
      </dgm:t>
    </dgm:pt>
    <dgm:pt modelId="{AC3F1420-DEF1-480B-B4EF-5E95495CB2E2}" type="pres">
      <dgm:prSet presAssocID="{CECFD7B5-41F2-4A96-BF23-0C7F8B19FDB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3D7556-5A8C-4058-83D5-FEA20FB260BF}" type="pres">
      <dgm:prSet presAssocID="{CECFD7B5-41F2-4A96-BF23-0C7F8B19FDBF}" presName="child3group" presStyleCnt="0"/>
      <dgm:spPr/>
      <dgm:t>
        <a:bodyPr/>
        <a:lstStyle/>
        <a:p>
          <a:endParaRPr lang="uk-UA"/>
        </a:p>
      </dgm:t>
    </dgm:pt>
    <dgm:pt modelId="{9B81478E-3ACD-4396-97E4-30D2BE38A913}" type="pres">
      <dgm:prSet presAssocID="{CECFD7B5-41F2-4A96-BF23-0C7F8B19FDBF}" presName="child3" presStyleLbl="bgAcc1" presStyleIdx="2" presStyleCnt="4" custLinFactNeighborX="554" custLinFactNeighborY="6185"/>
      <dgm:spPr/>
      <dgm:t>
        <a:bodyPr/>
        <a:lstStyle/>
        <a:p>
          <a:endParaRPr lang="uk-UA"/>
        </a:p>
      </dgm:t>
    </dgm:pt>
    <dgm:pt modelId="{838D898A-3E51-4055-8523-3D87EB4EFD41}" type="pres">
      <dgm:prSet presAssocID="{CECFD7B5-41F2-4A96-BF23-0C7F8B19FDB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6F848E-B1F2-492E-888B-ECA2D3DED8D6}" type="pres">
      <dgm:prSet presAssocID="{CECFD7B5-41F2-4A96-BF23-0C7F8B19FDBF}" presName="child4group" presStyleCnt="0"/>
      <dgm:spPr/>
      <dgm:t>
        <a:bodyPr/>
        <a:lstStyle/>
        <a:p>
          <a:endParaRPr lang="uk-UA"/>
        </a:p>
      </dgm:t>
    </dgm:pt>
    <dgm:pt modelId="{F22C79CF-B361-4454-A5FE-2B54763CF007}" type="pres">
      <dgm:prSet presAssocID="{CECFD7B5-41F2-4A96-BF23-0C7F8B19FDBF}" presName="child4" presStyleLbl="bgAcc1" presStyleIdx="3" presStyleCnt="4" custLinFactNeighborX="1106" custLinFactNeighborY="3414"/>
      <dgm:spPr/>
      <dgm:t>
        <a:bodyPr/>
        <a:lstStyle/>
        <a:p>
          <a:endParaRPr lang="uk-UA"/>
        </a:p>
      </dgm:t>
    </dgm:pt>
    <dgm:pt modelId="{ECF1B1C5-C07F-4721-A770-49D8082150B5}" type="pres">
      <dgm:prSet presAssocID="{CECFD7B5-41F2-4A96-BF23-0C7F8B19FDB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D79003-1EE7-4C6D-ADF7-90B186CFF68C}" type="pres">
      <dgm:prSet presAssocID="{CECFD7B5-41F2-4A96-BF23-0C7F8B19FDBF}" presName="childPlaceholder" presStyleCnt="0"/>
      <dgm:spPr/>
      <dgm:t>
        <a:bodyPr/>
        <a:lstStyle/>
        <a:p>
          <a:endParaRPr lang="uk-UA"/>
        </a:p>
      </dgm:t>
    </dgm:pt>
    <dgm:pt modelId="{7A943BC8-5B0E-4E78-85EF-3B6544AA30E9}" type="pres">
      <dgm:prSet presAssocID="{CECFD7B5-41F2-4A96-BF23-0C7F8B19FDBF}" presName="circle" presStyleCnt="0"/>
      <dgm:spPr/>
      <dgm:t>
        <a:bodyPr/>
        <a:lstStyle/>
        <a:p>
          <a:endParaRPr lang="uk-UA"/>
        </a:p>
      </dgm:t>
    </dgm:pt>
    <dgm:pt modelId="{E9BEB5EA-9B61-4C29-A80B-48412EB9432D}" type="pres">
      <dgm:prSet presAssocID="{CECFD7B5-41F2-4A96-BF23-0C7F8B19FDB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525A37-254B-4652-8E0A-6F79DE2696BB}" type="pres">
      <dgm:prSet presAssocID="{CECFD7B5-41F2-4A96-BF23-0C7F8B19FDBF}" presName="quadrant2" presStyleLbl="node1" presStyleIdx="1" presStyleCnt="4" custScaleX="9721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82246B-2E5A-475C-92BA-26AEBDB1739C}" type="pres">
      <dgm:prSet presAssocID="{CECFD7B5-41F2-4A96-BF23-0C7F8B19FDB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53301B-B583-4DBA-98C0-1BBEEDBDC69F}" type="pres">
      <dgm:prSet presAssocID="{CECFD7B5-41F2-4A96-BF23-0C7F8B19FDB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6F12CA-2FDC-4F20-A95E-1BA87D75D7FC}" type="pres">
      <dgm:prSet presAssocID="{CECFD7B5-41F2-4A96-BF23-0C7F8B19FDBF}" presName="quadrantPlaceholder" presStyleCnt="0"/>
      <dgm:spPr/>
      <dgm:t>
        <a:bodyPr/>
        <a:lstStyle/>
        <a:p>
          <a:endParaRPr lang="uk-UA"/>
        </a:p>
      </dgm:t>
    </dgm:pt>
    <dgm:pt modelId="{8FCDFB55-EAB3-44F6-B926-3C90380EB2F5}" type="pres">
      <dgm:prSet presAssocID="{CECFD7B5-41F2-4A96-BF23-0C7F8B19FDBF}" presName="center1" presStyleLbl="fgShp" presStyleIdx="0" presStyleCnt="2"/>
      <dgm:spPr/>
      <dgm:t>
        <a:bodyPr/>
        <a:lstStyle/>
        <a:p>
          <a:endParaRPr lang="uk-UA"/>
        </a:p>
      </dgm:t>
    </dgm:pt>
    <dgm:pt modelId="{CD87A0A6-5969-4E1E-A125-826C2A99E7D8}" type="pres">
      <dgm:prSet presAssocID="{CECFD7B5-41F2-4A96-BF23-0C7F8B19FDBF}" presName="center2" presStyleLbl="fgShp" presStyleIdx="1" presStyleCnt="2"/>
      <dgm:spPr/>
      <dgm:t>
        <a:bodyPr/>
        <a:lstStyle/>
        <a:p>
          <a:endParaRPr lang="uk-UA"/>
        </a:p>
      </dgm:t>
    </dgm:pt>
  </dgm:ptLst>
  <dgm:cxnLst>
    <dgm:cxn modelId="{28D7C924-0EDA-4C9F-9A8C-C744E4BEF963}" type="presOf" srcId="{4466A34A-4E30-4E7B-A8A7-882648A4D1B6}" destId="{FF53301B-B583-4DBA-98C0-1BBEEDBDC69F}" srcOrd="0" destOrd="0" presId="urn:microsoft.com/office/officeart/2005/8/layout/cycle4"/>
    <dgm:cxn modelId="{20E02CC4-C1FD-4724-A86C-983F6799152A}" srcId="{CECFD7B5-41F2-4A96-BF23-0C7F8B19FDBF}" destId="{A7EA0AF6-D65B-4B4D-B5C9-3AEAE1202D97}" srcOrd="4" destOrd="0" parTransId="{926276E0-4526-43F2-9602-858C8B0B7AE8}" sibTransId="{BCEADB0F-AE1A-493F-B05F-E2B2C5A241ED}"/>
    <dgm:cxn modelId="{C1F83B99-30F9-48CB-8845-63735C4DEDAA}" srcId="{CECFD7B5-41F2-4A96-BF23-0C7F8B19FDBF}" destId="{4466A34A-4E30-4E7B-A8A7-882648A4D1B6}" srcOrd="3" destOrd="0" parTransId="{F4047550-F1B6-4AD2-818F-DFA4584AD262}" sibTransId="{17F9A9C8-94FE-46FE-925E-0BBA518B31FD}"/>
    <dgm:cxn modelId="{B3442EE0-266A-4F98-8820-B016AFB884D3}" srcId="{CECFD7B5-41F2-4A96-BF23-0C7F8B19FDBF}" destId="{6BF33C66-BEFB-4064-9B55-8F4EE31B30FC}" srcOrd="5" destOrd="0" parTransId="{995FBEB7-A7F4-4430-A440-6CCB6A87F2E3}" sibTransId="{15DAEE4A-0D26-4528-B78E-6DA0709E09C4}"/>
    <dgm:cxn modelId="{A98EE5A9-BDB9-4D17-B62A-946E8CA81E8F}" srcId="{CECFD7B5-41F2-4A96-BF23-0C7F8B19FDBF}" destId="{064A2BB8-EDF0-45F1-B9F9-68C42F0B7B0B}" srcOrd="0" destOrd="0" parTransId="{28933672-1197-4B4A-9C5B-E9E84F2501F8}" sibTransId="{547AAB8B-244B-4992-9CCA-2DD711C37C56}"/>
    <dgm:cxn modelId="{F0DB4364-08FE-4870-ACD4-D1833D600E65}" srcId="{CECFD7B5-41F2-4A96-BF23-0C7F8B19FDBF}" destId="{9E396147-6CD6-43AD-BD46-C98E3D315311}" srcOrd="9" destOrd="0" parTransId="{03DC19FC-7835-4355-98EC-01C478F44193}" sibTransId="{51418298-85F5-4B01-BA3C-4AA865151722}"/>
    <dgm:cxn modelId="{615CA6BC-115C-4561-B63B-09A572DECEDE}" srcId="{CECFD7B5-41F2-4A96-BF23-0C7F8B19FDBF}" destId="{4805F73F-547B-4FCD-BF0E-5016CBB3C6EC}" srcOrd="8" destOrd="0" parTransId="{1036B7B2-DD08-4F2E-B9A6-41C9D0D4DC90}" sibTransId="{F10F5E4A-1F3D-4C6C-A87D-F2B9ED441FC9}"/>
    <dgm:cxn modelId="{CE85E5C1-E569-4B6D-944F-D8511A5BF972}" srcId="{CECFD7B5-41F2-4A96-BF23-0C7F8B19FDBF}" destId="{0BC866E1-2D6C-4E43-8C6D-3108357EF958}" srcOrd="6" destOrd="0" parTransId="{29733064-3EF5-4588-A7C7-FA129C5318F4}" sibTransId="{7BBEA61C-AF34-457F-8D9F-D6CC39772B61}"/>
    <dgm:cxn modelId="{785827D3-A73F-4C23-93AE-821E34117F33}" type="presOf" srcId="{56ADD65C-167C-4667-BAE3-B03A11068491}" destId="{9B81478E-3ACD-4396-97E4-30D2BE38A913}" srcOrd="0" destOrd="0" presId="urn:microsoft.com/office/officeart/2005/8/layout/cycle4"/>
    <dgm:cxn modelId="{DB2CE617-DE0B-4EC2-B85E-49257FF053A1}" srcId="{4466A34A-4E30-4E7B-A8A7-882648A4D1B6}" destId="{DC7A2FFF-7FD4-4C63-9A03-D55938ED31E4}" srcOrd="0" destOrd="0" parTransId="{4FD71EA3-39C4-4C66-918A-A16B999E0E55}" sibTransId="{9DFE2D96-2EF5-4889-B0E3-3C38FD266F13}"/>
    <dgm:cxn modelId="{22A6AF2B-CB9E-4542-A701-1D2967335CFE}" type="presOf" srcId="{9386AEEF-02D7-485E-9287-7154781FCDAD}" destId="{252E23CE-20F9-43F4-9255-09D4E61A2828}" srcOrd="1" destOrd="1" presId="urn:microsoft.com/office/officeart/2005/8/layout/cycle4"/>
    <dgm:cxn modelId="{B38AF353-73C3-4CDA-90A6-B73408A5B3C0}" type="presOf" srcId="{9386AEEF-02D7-485E-9287-7154781FCDAD}" destId="{A0EF8CFF-F139-47AA-96BF-EEB4602131A1}" srcOrd="0" destOrd="1" presId="urn:microsoft.com/office/officeart/2005/8/layout/cycle4"/>
    <dgm:cxn modelId="{1D931F37-ABD6-412C-B383-E18E769563F9}" type="presOf" srcId="{C77D80C6-075F-4097-9752-E4FCC7F944FA}" destId="{2C810216-4ED8-4D22-B608-3113A17B6706}" srcOrd="0" destOrd="0" presId="urn:microsoft.com/office/officeart/2005/8/layout/cycle4"/>
    <dgm:cxn modelId="{AA7C324D-5C35-401E-9A04-CF8AD50C2DC9}" type="presOf" srcId="{DC7A2FFF-7FD4-4C63-9A03-D55938ED31E4}" destId="{ECF1B1C5-C07F-4721-A770-49D8082150B5}" srcOrd="1" destOrd="0" presId="urn:microsoft.com/office/officeart/2005/8/layout/cycle4"/>
    <dgm:cxn modelId="{1ABDBA72-2971-4401-B11B-AD06AE442DED}" type="presOf" srcId="{56ADD65C-167C-4667-BAE3-B03A11068491}" destId="{838D898A-3E51-4055-8523-3D87EB4EFD41}" srcOrd="1" destOrd="0" presId="urn:microsoft.com/office/officeart/2005/8/layout/cycle4"/>
    <dgm:cxn modelId="{9E9C4F00-73B0-4A98-B88C-4F07BDDD3977}" srcId="{F7E278CA-F275-415F-A59A-5668DD699AAF}" destId="{C77D80C6-075F-4097-9752-E4FCC7F944FA}" srcOrd="0" destOrd="0" parTransId="{0385C446-A89F-4397-A073-105655669A4D}" sibTransId="{10FF7CD4-EDB1-44BF-BEC3-BCE3F1AD9334}"/>
    <dgm:cxn modelId="{B690F1C6-BCC9-45AD-933B-FE9BFEA1CB78}" srcId="{D445630F-BA4D-47B0-A710-E32C9CCC710B}" destId="{56ADD65C-167C-4667-BAE3-B03A11068491}" srcOrd="0" destOrd="0" parTransId="{2D46406D-7994-40FA-9BC8-557331DBED90}" sibTransId="{37D39B06-DECD-4725-95D1-EF3B8E85FEC4}"/>
    <dgm:cxn modelId="{994A440F-FCEB-4A51-B693-CD5C5782F31F}" type="presOf" srcId="{C77D80C6-075F-4097-9752-E4FCC7F944FA}" destId="{AC3F1420-DEF1-480B-B4EF-5E95495CB2E2}" srcOrd="1" destOrd="0" presId="urn:microsoft.com/office/officeart/2005/8/layout/cycle4"/>
    <dgm:cxn modelId="{BE70DD7B-B1BA-4A48-9265-0096F69842EE}" type="presOf" srcId="{B457F91B-6364-490A-AF54-9E7EBA50485A}" destId="{252E23CE-20F9-43F4-9255-09D4E61A2828}" srcOrd="1" destOrd="0" presId="urn:microsoft.com/office/officeart/2005/8/layout/cycle4"/>
    <dgm:cxn modelId="{C09AB18D-0907-4FA6-8D25-E4E5FF5E1A2E}" srcId="{064A2BB8-EDF0-45F1-B9F9-68C42F0B7B0B}" destId="{B457F91B-6364-490A-AF54-9E7EBA50485A}" srcOrd="0" destOrd="0" parTransId="{0C1C0614-B418-493F-8C4D-CB6CCB240D40}" sibTransId="{24E3FD1F-2A6A-4606-8FFD-F9CD9A2BEF86}"/>
    <dgm:cxn modelId="{C2AD2BC5-BCF9-447B-96DD-7EF82BCA2EA7}" type="presOf" srcId="{CECFD7B5-41F2-4A96-BF23-0C7F8B19FDBF}" destId="{7F7C478A-4338-4458-A0C5-CA4590EE1CA1}" srcOrd="0" destOrd="0" presId="urn:microsoft.com/office/officeart/2005/8/layout/cycle4"/>
    <dgm:cxn modelId="{0B8C7ACA-BAF7-4D29-83A2-BF825A726A93}" type="presOf" srcId="{064A2BB8-EDF0-45F1-B9F9-68C42F0B7B0B}" destId="{E9BEB5EA-9B61-4C29-A80B-48412EB9432D}" srcOrd="0" destOrd="0" presId="urn:microsoft.com/office/officeart/2005/8/layout/cycle4"/>
    <dgm:cxn modelId="{1F17AED2-0EF3-4677-A827-FD5285200C57}" srcId="{064A2BB8-EDF0-45F1-B9F9-68C42F0B7B0B}" destId="{9386AEEF-02D7-485E-9287-7154781FCDAD}" srcOrd="1" destOrd="0" parTransId="{3150E8D5-4DBD-4498-B7E2-91545F6303E1}" sibTransId="{885181C8-1D87-4346-A7E3-13EFF53DFFB6}"/>
    <dgm:cxn modelId="{EBF86092-9BD7-477F-80DD-20C90C1A23C4}" srcId="{CECFD7B5-41F2-4A96-BF23-0C7F8B19FDBF}" destId="{E6D4E526-3EF9-45C5-8A52-88931FE902AA}" srcOrd="7" destOrd="0" parTransId="{962DB456-FA68-4985-BB0E-417AF9DE8876}" sibTransId="{2F4FE2D3-5478-46D7-94A5-D829D617A68A}"/>
    <dgm:cxn modelId="{83161663-D0C7-4CB1-8D3F-B068B2802CC0}" srcId="{CECFD7B5-41F2-4A96-BF23-0C7F8B19FDBF}" destId="{5A0A9AD2-C311-4940-8FE9-3C03713ACEA3}" srcOrd="10" destOrd="0" parTransId="{50AA7206-30B7-475B-B5C8-2EF365196CEC}" sibTransId="{23A66F20-2342-441B-9A51-09FAD46A2D20}"/>
    <dgm:cxn modelId="{6B20F416-3B36-44E7-A90F-22C869664188}" type="presOf" srcId="{DC7A2FFF-7FD4-4C63-9A03-D55938ED31E4}" destId="{F22C79CF-B361-4454-A5FE-2B54763CF007}" srcOrd="0" destOrd="0" presId="urn:microsoft.com/office/officeart/2005/8/layout/cycle4"/>
    <dgm:cxn modelId="{AA4D0E5C-8980-4291-AAC3-CB5DC4DE498F}" type="presOf" srcId="{F7E278CA-F275-415F-A59A-5668DD699AAF}" destId="{D8525A37-254B-4652-8E0A-6F79DE2696BB}" srcOrd="0" destOrd="0" presId="urn:microsoft.com/office/officeart/2005/8/layout/cycle4"/>
    <dgm:cxn modelId="{9D337DC8-B589-4F1C-A84C-47851435CEF3}" type="presOf" srcId="{D445630F-BA4D-47B0-A710-E32C9CCC710B}" destId="{C482246B-2E5A-475C-92BA-26AEBDB1739C}" srcOrd="0" destOrd="0" presId="urn:microsoft.com/office/officeart/2005/8/layout/cycle4"/>
    <dgm:cxn modelId="{5CC16406-4153-4AE2-AAD1-786073C7A464}" srcId="{CECFD7B5-41F2-4A96-BF23-0C7F8B19FDBF}" destId="{D445630F-BA4D-47B0-A710-E32C9CCC710B}" srcOrd="2" destOrd="0" parTransId="{05A7BECD-4EF3-4782-9C93-C16CB9CEB900}" sibTransId="{D11F0CA9-6294-4700-99EB-52D6AE57D470}"/>
    <dgm:cxn modelId="{DFB791E6-1F20-44A9-9601-B0E4314A1597}" type="presOf" srcId="{B457F91B-6364-490A-AF54-9E7EBA50485A}" destId="{A0EF8CFF-F139-47AA-96BF-EEB4602131A1}" srcOrd="0" destOrd="0" presId="urn:microsoft.com/office/officeart/2005/8/layout/cycle4"/>
    <dgm:cxn modelId="{45EE9D22-B80A-4A5A-B120-7E81892DAF4A}" srcId="{CECFD7B5-41F2-4A96-BF23-0C7F8B19FDBF}" destId="{F7E278CA-F275-415F-A59A-5668DD699AAF}" srcOrd="1" destOrd="0" parTransId="{59DDC18D-AC02-4E19-B572-DD18866C3E08}" sibTransId="{7DAA20BE-5784-4B87-B532-1665F3597804}"/>
    <dgm:cxn modelId="{BC1845BA-62E6-487D-BAF9-F43F30BD6DC4}" type="presParOf" srcId="{7F7C478A-4338-4458-A0C5-CA4590EE1CA1}" destId="{C317D83E-E2F4-4300-8EE1-1CD213B3161C}" srcOrd="0" destOrd="0" presId="urn:microsoft.com/office/officeart/2005/8/layout/cycle4"/>
    <dgm:cxn modelId="{F879D5A8-6DE8-4E27-98F6-DA3E568C1D87}" type="presParOf" srcId="{C317D83E-E2F4-4300-8EE1-1CD213B3161C}" destId="{586F8ECF-A1EF-4FA1-9821-0A6406C17184}" srcOrd="0" destOrd="0" presId="urn:microsoft.com/office/officeart/2005/8/layout/cycle4"/>
    <dgm:cxn modelId="{685B9504-E528-4DF5-990F-705D5D0E70BD}" type="presParOf" srcId="{586F8ECF-A1EF-4FA1-9821-0A6406C17184}" destId="{A0EF8CFF-F139-47AA-96BF-EEB4602131A1}" srcOrd="0" destOrd="0" presId="urn:microsoft.com/office/officeart/2005/8/layout/cycle4"/>
    <dgm:cxn modelId="{5303B967-8A52-4846-823E-7F978AB1703C}" type="presParOf" srcId="{586F8ECF-A1EF-4FA1-9821-0A6406C17184}" destId="{252E23CE-20F9-43F4-9255-09D4E61A2828}" srcOrd="1" destOrd="0" presId="urn:microsoft.com/office/officeart/2005/8/layout/cycle4"/>
    <dgm:cxn modelId="{C0E73CE1-DD7B-44EB-9761-C05173D505BD}" type="presParOf" srcId="{C317D83E-E2F4-4300-8EE1-1CD213B3161C}" destId="{FF515B0D-02EB-461C-B942-12F8CEA3BA0B}" srcOrd="1" destOrd="0" presId="urn:microsoft.com/office/officeart/2005/8/layout/cycle4"/>
    <dgm:cxn modelId="{6D8DA9F8-A072-47F5-9F34-A3317D4E2836}" type="presParOf" srcId="{FF515B0D-02EB-461C-B942-12F8CEA3BA0B}" destId="{2C810216-4ED8-4D22-B608-3113A17B6706}" srcOrd="0" destOrd="0" presId="urn:microsoft.com/office/officeart/2005/8/layout/cycle4"/>
    <dgm:cxn modelId="{718A3A40-13C6-4126-80BE-3B1433C53877}" type="presParOf" srcId="{FF515B0D-02EB-461C-B942-12F8CEA3BA0B}" destId="{AC3F1420-DEF1-480B-B4EF-5E95495CB2E2}" srcOrd="1" destOrd="0" presId="urn:microsoft.com/office/officeart/2005/8/layout/cycle4"/>
    <dgm:cxn modelId="{F5DC0342-5488-41CE-8E5C-938C9CF4E519}" type="presParOf" srcId="{C317D83E-E2F4-4300-8EE1-1CD213B3161C}" destId="{593D7556-5A8C-4058-83D5-FEA20FB260BF}" srcOrd="2" destOrd="0" presId="urn:microsoft.com/office/officeart/2005/8/layout/cycle4"/>
    <dgm:cxn modelId="{83D399A8-E8D0-4485-A559-76680512A209}" type="presParOf" srcId="{593D7556-5A8C-4058-83D5-FEA20FB260BF}" destId="{9B81478E-3ACD-4396-97E4-30D2BE38A913}" srcOrd="0" destOrd="0" presId="urn:microsoft.com/office/officeart/2005/8/layout/cycle4"/>
    <dgm:cxn modelId="{10D535CB-0B8A-4698-9600-85050EF48171}" type="presParOf" srcId="{593D7556-5A8C-4058-83D5-FEA20FB260BF}" destId="{838D898A-3E51-4055-8523-3D87EB4EFD41}" srcOrd="1" destOrd="0" presId="urn:microsoft.com/office/officeart/2005/8/layout/cycle4"/>
    <dgm:cxn modelId="{81B11DA1-4162-43A8-A157-52F42D68C70B}" type="presParOf" srcId="{C317D83E-E2F4-4300-8EE1-1CD213B3161C}" destId="{7A6F848E-B1F2-492E-888B-ECA2D3DED8D6}" srcOrd="3" destOrd="0" presId="urn:microsoft.com/office/officeart/2005/8/layout/cycle4"/>
    <dgm:cxn modelId="{28527939-2978-41C2-95EA-1944A7CC82EA}" type="presParOf" srcId="{7A6F848E-B1F2-492E-888B-ECA2D3DED8D6}" destId="{F22C79CF-B361-4454-A5FE-2B54763CF007}" srcOrd="0" destOrd="0" presId="urn:microsoft.com/office/officeart/2005/8/layout/cycle4"/>
    <dgm:cxn modelId="{9CD773E6-B22E-471D-8FD5-BD9968F748FD}" type="presParOf" srcId="{7A6F848E-B1F2-492E-888B-ECA2D3DED8D6}" destId="{ECF1B1C5-C07F-4721-A770-49D8082150B5}" srcOrd="1" destOrd="0" presId="urn:microsoft.com/office/officeart/2005/8/layout/cycle4"/>
    <dgm:cxn modelId="{649E8B19-DECE-452E-B6F2-4D0D8E6E4027}" type="presParOf" srcId="{C317D83E-E2F4-4300-8EE1-1CD213B3161C}" destId="{34D79003-1EE7-4C6D-ADF7-90B186CFF68C}" srcOrd="4" destOrd="0" presId="urn:microsoft.com/office/officeart/2005/8/layout/cycle4"/>
    <dgm:cxn modelId="{CAFDC2D7-154F-43B3-9F32-22A735189A22}" type="presParOf" srcId="{7F7C478A-4338-4458-A0C5-CA4590EE1CA1}" destId="{7A943BC8-5B0E-4E78-85EF-3B6544AA30E9}" srcOrd="1" destOrd="0" presId="urn:microsoft.com/office/officeart/2005/8/layout/cycle4"/>
    <dgm:cxn modelId="{FFFE77DA-E701-4BDD-B6CA-E2B672C4EEE3}" type="presParOf" srcId="{7A943BC8-5B0E-4E78-85EF-3B6544AA30E9}" destId="{E9BEB5EA-9B61-4C29-A80B-48412EB9432D}" srcOrd="0" destOrd="0" presId="urn:microsoft.com/office/officeart/2005/8/layout/cycle4"/>
    <dgm:cxn modelId="{496FF887-A988-4ADB-94B5-3E6C366F6D55}" type="presParOf" srcId="{7A943BC8-5B0E-4E78-85EF-3B6544AA30E9}" destId="{D8525A37-254B-4652-8E0A-6F79DE2696BB}" srcOrd="1" destOrd="0" presId="urn:microsoft.com/office/officeart/2005/8/layout/cycle4"/>
    <dgm:cxn modelId="{DDEB4140-E40F-4079-844D-EFFF17023E57}" type="presParOf" srcId="{7A943BC8-5B0E-4E78-85EF-3B6544AA30E9}" destId="{C482246B-2E5A-475C-92BA-26AEBDB1739C}" srcOrd="2" destOrd="0" presId="urn:microsoft.com/office/officeart/2005/8/layout/cycle4"/>
    <dgm:cxn modelId="{64AA76BA-B7BD-47CD-9E2F-4707C603F691}" type="presParOf" srcId="{7A943BC8-5B0E-4E78-85EF-3B6544AA30E9}" destId="{FF53301B-B583-4DBA-98C0-1BBEEDBDC69F}" srcOrd="3" destOrd="0" presId="urn:microsoft.com/office/officeart/2005/8/layout/cycle4"/>
    <dgm:cxn modelId="{04588D53-E6DF-45F7-AC7C-65BA53B01F00}" type="presParOf" srcId="{7A943BC8-5B0E-4E78-85EF-3B6544AA30E9}" destId="{026F12CA-2FDC-4F20-A95E-1BA87D75D7FC}" srcOrd="4" destOrd="0" presId="urn:microsoft.com/office/officeart/2005/8/layout/cycle4"/>
    <dgm:cxn modelId="{15959D34-44BF-4703-BCE1-2187E4D80A04}" type="presParOf" srcId="{7F7C478A-4338-4458-A0C5-CA4590EE1CA1}" destId="{8FCDFB55-EAB3-44F6-B926-3C90380EB2F5}" srcOrd="2" destOrd="0" presId="urn:microsoft.com/office/officeart/2005/8/layout/cycle4"/>
    <dgm:cxn modelId="{12253B06-05C3-47EC-974A-E3B3403EA692}" type="presParOf" srcId="{7F7C478A-4338-4458-A0C5-CA4590EE1CA1}" destId="{CD87A0A6-5969-4E1E-A125-826C2A99E7D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D94D0-6BCA-410A-833E-BB1A70CB5CB3}">
      <dsp:nvSpPr>
        <dsp:cNvPr id="0" name=""/>
        <dsp:cNvSpPr/>
      </dsp:nvSpPr>
      <dsp:spPr>
        <a:xfrm>
          <a:off x="0" y="11397"/>
          <a:ext cx="11547564" cy="23743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D212B-712C-4D5A-9146-B50BFBB59F63}">
      <dsp:nvSpPr>
        <dsp:cNvPr id="0" name=""/>
        <dsp:cNvSpPr/>
      </dsp:nvSpPr>
      <dsp:spPr>
        <a:xfrm>
          <a:off x="346426" y="316584"/>
          <a:ext cx="3392097" cy="174121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3B9E3-6DC5-473F-9609-9166EA1444B2}">
      <dsp:nvSpPr>
        <dsp:cNvPr id="0" name=""/>
        <dsp:cNvSpPr/>
      </dsp:nvSpPr>
      <dsp:spPr>
        <a:xfrm rot="10800000">
          <a:off x="390863" y="2155196"/>
          <a:ext cx="3392097" cy="29020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b="1" kern="1200" dirty="0" smtClean="0">
            <a:latin typeface="Times New Roman" panose="02020603050405020304" pitchFamily="18" charset="0"/>
            <a:cs typeface="Aparajita" panose="020B0604020202020204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Aparajita" panose="020B0604020202020204" pitchFamily="34" charset="0"/>
            </a:rPr>
            <a:t>4400 </a:t>
          </a:r>
          <a:r>
            <a:rPr lang="uk-UA" sz="3200" b="1" kern="1200" dirty="0" err="1" smtClean="0">
              <a:latin typeface="Times New Roman" panose="02020603050405020304" pitchFamily="18" charset="0"/>
              <a:cs typeface="Aparajita" panose="020B0604020202020204" pitchFamily="34" charset="0"/>
            </a:rPr>
            <a:t>млн.грн</a:t>
          </a:r>
          <a:r>
            <a:rPr lang="uk-UA" sz="3200" kern="1200" dirty="0" smtClean="0">
              <a:latin typeface="Times New Roman" panose="02020603050405020304" pitchFamily="18" charset="0"/>
              <a:cs typeface="Aparajita" panose="020B0604020202020204" pitchFamily="34" charset="0"/>
            </a:rPr>
            <a:t>.</a:t>
          </a:r>
          <a:endParaRPr lang="uk-UA" sz="3200" i="1" kern="1200" dirty="0" smtClean="0">
            <a:latin typeface="Times New Roman" panose="02020603050405020304" pitchFamily="18" charset="0"/>
            <a:cs typeface="Aparajita" panose="020B0604020202020204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 dirty="0"/>
        </a:p>
      </dsp:txBody>
      <dsp:txXfrm rot="10800000">
        <a:off x="480110" y="2155196"/>
        <a:ext cx="3213603" cy="2812781"/>
      </dsp:txXfrm>
    </dsp:sp>
    <dsp:sp modelId="{051D8657-AF24-4252-8E9B-3953ACD55B04}">
      <dsp:nvSpPr>
        <dsp:cNvPr id="0" name=""/>
        <dsp:cNvSpPr/>
      </dsp:nvSpPr>
      <dsp:spPr>
        <a:xfrm>
          <a:off x="4077733" y="331280"/>
          <a:ext cx="3392097" cy="174121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F2EED-892D-4C86-984B-BDB322DAFC04}">
      <dsp:nvSpPr>
        <dsp:cNvPr id="0" name=""/>
        <dsp:cNvSpPr/>
      </dsp:nvSpPr>
      <dsp:spPr>
        <a:xfrm rot="10800000">
          <a:off x="4051614" y="2178528"/>
          <a:ext cx="3392097" cy="29020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b="1" kern="1200" dirty="0" smtClean="0">
            <a:latin typeface="Times New Roman" panose="02020603050405020304" pitchFamily="18" charset="0"/>
            <a:cs typeface="Aparajita" panose="020B0604020202020204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Aparajita" panose="020B0604020202020204" pitchFamily="34" charset="0"/>
            </a:rPr>
            <a:t>10161 </a:t>
          </a:r>
          <a:r>
            <a:rPr lang="uk-UA" sz="3200" b="1" kern="1200" dirty="0" err="1" smtClean="0">
              <a:latin typeface="Times New Roman" panose="02020603050405020304" pitchFamily="18" charset="0"/>
              <a:cs typeface="Aparajita" panose="020B0604020202020204" pitchFamily="34" charset="0"/>
            </a:rPr>
            <a:t>млн.грн</a:t>
          </a:r>
          <a:r>
            <a:rPr lang="uk-UA" sz="3200" kern="1200" dirty="0" smtClean="0">
              <a:latin typeface="Times New Roman" panose="02020603050405020304" pitchFamily="18" charset="0"/>
              <a:cs typeface="Aparajita" panose="020B0604020202020204" pitchFamily="34" charset="0"/>
            </a:rPr>
            <a:t>.</a:t>
          </a:r>
          <a:endParaRPr lang="uk-UA" sz="3200" kern="1200" dirty="0"/>
        </a:p>
      </dsp:txBody>
      <dsp:txXfrm rot="10800000">
        <a:off x="4140861" y="2178528"/>
        <a:ext cx="3213603" cy="2812781"/>
      </dsp:txXfrm>
    </dsp:sp>
    <dsp:sp modelId="{76B248F7-85A1-4CFE-B14A-BE44C780CF4D}">
      <dsp:nvSpPr>
        <dsp:cNvPr id="0" name=""/>
        <dsp:cNvSpPr/>
      </dsp:nvSpPr>
      <dsp:spPr>
        <a:xfrm>
          <a:off x="7721083" y="348118"/>
          <a:ext cx="3392097" cy="174121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FBA0C-FD90-4B3F-AE40-1F9D75191FF7}">
      <dsp:nvSpPr>
        <dsp:cNvPr id="0" name=""/>
        <dsp:cNvSpPr/>
      </dsp:nvSpPr>
      <dsp:spPr>
        <a:xfrm rot="10800000">
          <a:off x="7777596" y="2140135"/>
          <a:ext cx="3392097" cy="290202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b="1" kern="1200" dirty="0" smtClean="0">
            <a:latin typeface="Times New Roman" panose="02020603050405020304" pitchFamily="18" charset="0"/>
            <a:cs typeface="Aparajita" panose="020B0604020202020204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Aparajita" panose="020B0604020202020204" pitchFamily="34" charset="0"/>
            </a:rPr>
            <a:t>5761 </a:t>
          </a:r>
          <a:r>
            <a:rPr lang="uk-UA" sz="3200" b="1" kern="1200" dirty="0" err="1" smtClean="0">
              <a:latin typeface="Times New Roman" panose="02020603050405020304" pitchFamily="18" charset="0"/>
              <a:cs typeface="Aparajita" panose="020B0604020202020204" pitchFamily="34" charset="0"/>
            </a:rPr>
            <a:t>млн.грн</a:t>
          </a:r>
          <a:r>
            <a:rPr lang="uk-UA" sz="3200" kern="1200" dirty="0" smtClean="0">
              <a:latin typeface="Times New Roman" panose="02020603050405020304" pitchFamily="18" charset="0"/>
              <a:cs typeface="Aparajita" panose="020B0604020202020204" pitchFamily="34" charset="0"/>
            </a:rPr>
            <a:t>.</a:t>
          </a:r>
          <a:endParaRPr lang="uk-UA" sz="3200" kern="1200" dirty="0"/>
        </a:p>
      </dsp:txBody>
      <dsp:txXfrm rot="10800000">
        <a:off x="7866843" y="2140135"/>
        <a:ext cx="3213603" cy="281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1478E-3ACD-4396-97E4-30D2BE38A913}">
      <dsp:nvSpPr>
        <dsp:cNvPr id="0" name=""/>
        <dsp:cNvSpPr/>
      </dsp:nvSpPr>
      <dsp:spPr>
        <a:xfrm>
          <a:off x="3180275" y="3468783"/>
          <a:ext cx="1969008" cy="127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T/>
          <a:contourClr>
            <a:schemeClr val="accent2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114,1</a:t>
          </a:r>
          <a:r>
            <a:rPr lang="en-US" sz="15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uk-UA" sz="15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5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Серед. </a:t>
          </a:r>
          <a:r>
            <a:rPr lang="uk-UA" sz="1500" b="1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зар</a:t>
          </a:r>
          <a:r>
            <a:rPr lang="uk-UA" sz="15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/п</a:t>
          </a:r>
          <a:r>
            <a:rPr lang="en-US" sz="15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5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(реальна)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8996" y="3815668"/>
        <a:ext cx="1322269" cy="900567"/>
      </dsp:txXfrm>
    </dsp:sp>
    <dsp:sp modelId="{F22C79CF-B361-4454-A5FE-2B54763CF007}">
      <dsp:nvSpPr>
        <dsp:cNvPr id="0" name=""/>
        <dsp:cNvSpPr/>
      </dsp:nvSpPr>
      <dsp:spPr>
        <a:xfrm>
          <a:off x="-21447" y="3433439"/>
          <a:ext cx="1969008" cy="127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T/>
          <a:contourClr>
            <a:schemeClr val="accent2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uk-UA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3,1</a:t>
          </a:r>
          <a:r>
            <a:rPr lang="en-US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Індекс с/г </a:t>
          </a:r>
          <a:r>
            <a:rPr lang="uk-UA" sz="18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продукції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1" y="3780325"/>
        <a:ext cx="1322269" cy="900567"/>
      </dsp:txXfrm>
    </dsp:sp>
    <dsp:sp modelId="{2C810216-4ED8-4D22-B608-3113A17B6706}">
      <dsp:nvSpPr>
        <dsp:cNvPr id="0" name=""/>
        <dsp:cNvSpPr/>
      </dsp:nvSpPr>
      <dsp:spPr>
        <a:xfrm>
          <a:off x="3082918" y="679519"/>
          <a:ext cx="2141906" cy="127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T/>
          <a:contourClr>
            <a:schemeClr val="accent2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111,7</a:t>
          </a:r>
          <a:r>
            <a:rPr lang="uk-UA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uk-UA" sz="18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Темп </a:t>
          </a:r>
          <a:r>
            <a:rPr lang="uk-UA" altLang="uk-UA" sz="14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росту</a:t>
          </a:r>
          <a:r>
            <a:rPr lang="uk-UA" altLang="uk-UA" sz="18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uk-UA" sz="1400" b="1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надходж</a:t>
          </a:r>
          <a:r>
            <a:rPr lang="uk-UA" altLang="uk-UA" sz="14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по </a:t>
          </a:r>
          <a:r>
            <a:rPr lang="uk-UA" altLang="uk-UA" sz="1400" b="1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промис</a:t>
          </a:r>
          <a:r>
            <a:rPr lang="uk-UA" altLang="uk-UA" sz="14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</a:t>
          </a:r>
          <a:endParaRPr lang="uk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3508" y="707537"/>
        <a:ext cx="1443298" cy="900567"/>
      </dsp:txXfrm>
    </dsp:sp>
    <dsp:sp modelId="{A0EF8CFF-F139-47AA-96BF-EEB4602131A1}">
      <dsp:nvSpPr>
        <dsp:cNvPr id="0" name=""/>
        <dsp:cNvSpPr/>
      </dsp:nvSpPr>
      <dsp:spPr>
        <a:xfrm>
          <a:off x="-43224" y="691713"/>
          <a:ext cx="1969008" cy="127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T/>
          <a:contourClr>
            <a:schemeClr val="accent2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uk-UA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4,6</a:t>
          </a:r>
          <a:r>
            <a:rPr lang="en-US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uk-UA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18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Індекс </a:t>
          </a:r>
          <a:r>
            <a:rPr lang="uk-UA" sz="1400" b="1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промис</a:t>
          </a:r>
          <a:r>
            <a:rPr lang="uk-UA" sz="14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1400" b="1" kern="1200" dirty="0" err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виробн</a:t>
          </a:r>
          <a:r>
            <a:rPr lang="uk-UA" sz="14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5206" y="719731"/>
        <a:ext cx="1322269" cy="900567"/>
      </dsp:txXfrm>
    </dsp:sp>
    <dsp:sp modelId="{E9BEB5EA-9B61-4C29-A80B-48412EB9432D}">
      <dsp:nvSpPr>
        <dsp:cNvPr id="0" name=""/>
        <dsp:cNvSpPr/>
      </dsp:nvSpPr>
      <dsp:spPr>
        <a:xfrm>
          <a:off x="825070" y="906713"/>
          <a:ext cx="1725871" cy="1725871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0566" y="1412209"/>
        <a:ext cx="1220375" cy="1220375"/>
      </dsp:txXfrm>
    </dsp:sp>
    <dsp:sp modelId="{D8525A37-254B-4652-8E0A-6F79DE2696BB}">
      <dsp:nvSpPr>
        <dsp:cNvPr id="0" name=""/>
        <dsp:cNvSpPr/>
      </dsp:nvSpPr>
      <dsp:spPr>
        <a:xfrm rot="5400000">
          <a:off x="2630658" y="930728"/>
          <a:ext cx="1725871" cy="1677840"/>
        </a:xfrm>
        <a:prstGeom prst="pieWedg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54673" y="1412209"/>
        <a:ext cx="1186412" cy="1220375"/>
      </dsp:txXfrm>
    </dsp:sp>
    <dsp:sp modelId="{C482246B-2E5A-475C-92BA-26AEBDB1739C}">
      <dsp:nvSpPr>
        <dsp:cNvPr id="0" name=""/>
        <dsp:cNvSpPr/>
      </dsp:nvSpPr>
      <dsp:spPr>
        <a:xfrm rot="10800000">
          <a:off x="2630658" y="2712301"/>
          <a:ext cx="1725871" cy="1725871"/>
        </a:xfrm>
        <a:prstGeom prst="pieWedg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30658" y="2712301"/>
        <a:ext cx="1220375" cy="1220375"/>
      </dsp:txXfrm>
    </dsp:sp>
    <dsp:sp modelId="{FF53301B-B583-4DBA-98C0-1BBEEDBDC69F}">
      <dsp:nvSpPr>
        <dsp:cNvPr id="0" name=""/>
        <dsp:cNvSpPr/>
      </dsp:nvSpPr>
      <dsp:spPr>
        <a:xfrm rot="16200000">
          <a:off x="825070" y="2712301"/>
          <a:ext cx="1725871" cy="1725871"/>
        </a:xfrm>
        <a:prstGeom prst="pieWedg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330566" y="2712301"/>
        <a:ext cx="1220375" cy="1220375"/>
      </dsp:txXfrm>
    </dsp:sp>
    <dsp:sp modelId="{8FCDFB55-EAB3-44F6-B926-3C90380EB2F5}">
      <dsp:nvSpPr>
        <dsp:cNvPr id="0" name=""/>
        <dsp:cNvSpPr/>
      </dsp:nvSpPr>
      <dsp:spPr>
        <a:xfrm>
          <a:off x="2292858" y="2313716"/>
          <a:ext cx="595884" cy="51816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D87A0A6-5969-4E1E-A125-826C2A99E7D8}">
      <dsp:nvSpPr>
        <dsp:cNvPr id="0" name=""/>
        <dsp:cNvSpPr/>
      </dsp:nvSpPr>
      <dsp:spPr>
        <a:xfrm rot="10800000">
          <a:off x="2292858" y="2513009"/>
          <a:ext cx="595884" cy="51816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0.35707</cdr:x>
      <cdr:y>0.03928</cdr:y>
    </cdr:from>
    <cdr:to>
      <cdr:x>0.48477</cdr:x>
      <cdr:y>0.09636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55500" y="211756"/>
          <a:ext cx="80663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i="1" dirty="0" err="1" smtClean="0">
              <a:solidFill>
                <a:srgbClr val="0647D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млн.грн</a:t>
          </a:r>
          <a:r>
            <a:rPr lang="ru-RU" sz="1400" i="1" dirty="0" smtClean="0">
              <a:solidFill>
                <a:srgbClr val="0647D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400" i="1" dirty="0">
            <a:solidFill>
              <a:srgbClr val="0647D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0.57576</cdr:x>
      <cdr:y>0.38443</cdr:y>
    </cdr:from>
    <cdr:to>
      <cdr:x>0.71858</cdr:x>
      <cdr:y>0.46254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75419" y="1817511"/>
          <a:ext cx="98616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105,7%</a:t>
          </a:r>
          <a:r>
            <a:rPr lang="uk-UA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0.77586</cdr:x>
      <cdr:y>0.49153</cdr:y>
    </cdr:from>
    <cdr:to>
      <cdr:x>0.98276</cdr:x>
      <cdr:y>0.62173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357054" y="2323878"/>
          <a:ext cx="1428596" cy="615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149%</a:t>
          </a:r>
        </a:p>
        <a:p xmlns:a="http://schemas.openxmlformats.org/drawingml/2006/main">
          <a:pPr lvl="0" algn="ctr"/>
          <a:r>
            <a: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(+43 </a:t>
          </a:r>
          <a:r>
            <a:rPr lang="ru-RU" sz="1600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млн.грн</a:t>
          </a:r>
          <a:r>
            <a: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uk-UA" sz="1600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786" cy="498693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/>
            </a:lvl1pPr>
          </a:lstStyle>
          <a:p>
            <a:fld id="{3C54DCAB-D3A0-43F2-8574-7A4EC3E86338}" type="datetimeFigureOut">
              <a:rPr lang="uk-UA" smtClean="0"/>
              <a:t>04.08.2021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0647"/>
            <a:ext cx="2949786" cy="498692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r">
              <a:defRPr sz="1200"/>
            </a:lvl1pPr>
          </a:lstStyle>
          <a:p>
            <a:fld id="{9A7ADA44-39F6-44B4-80EF-483A13C79C6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920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DA44-39F6-44B4-80EF-483A13C79C6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51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0189-5732-4982-8A4A-6B643DEC41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1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481140"/>
            <a:ext cx="53848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819527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CB91-FBD7-4BBB-BA96-199E2EC70A4E}" type="slidenum">
              <a:rPr lang="uk-UA" altLang="uk-UA"/>
              <a:pPr>
                <a:defRPr/>
              </a:pPr>
              <a:t>‹#›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37169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.png"/><Relationship Id="rId4" Type="http://schemas.openxmlformats.org/officeDocument/2006/relationships/diagramData" Target="../diagrams/data2.xml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5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98" y="123440"/>
            <a:ext cx="11225632" cy="1320800"/>
          </a:xfrm>
        </p:spPr>
        <p:txBody>
          <a:bodyPr>
            <a:normAutofit/>
          </a:bodyPr>
          <a:lstStyle/>
          <a:p>
            <a:pPr algn="ctr"/>
            <a:r>
              <a:rPr lang="uk-UA" altLang="uk-UA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Результати роботи</a:t>
            </a:r>
            <a:br>
              <a:rPr lang="uk-UA" altLang="uk-UA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altLang="uk-UA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ГУ ДПС у області</a:t>
            </a:r>
            <a:r>
              <a:rPr lang="en-US" altLang="uk-UA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altLang="uk-UA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altLang="uk-UA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uk-UA" altLang="uk-UA" sz="3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ічень</a:t>
            </a:r>
            <a:r>
              <a:rPr lang="uk-UA" altLang="uk-UA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-липень 2021 року</a:t>
            </a:r>
            <a:endParaRPr lang="uk-UA" sz="3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7" y="84564"/>
            <a:ext cx="906874" cy="435299"/>
          </a:xfrm>
          <a:prstGeom prst="rect">
            <a:avLst/>
          </a:prstGeom>
        </p:spPr>
      </p:pic>
      <p:pic>
        <p:nvPicPr>
          <p:cNvPr id="57" name="Image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573" y="12868"/>
            <a:ext cx="2424203" cy="57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0165989" y="65146"/>
            <a:ext cx="1946960" cy="63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ДПС у Вінницькій області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88716743"/>
              </p:ext>
            </p:extLst>
          </p:nvPr>
        </p:nvGraphicFramePr>
        <p:xfrm>
          <a:off x="143691" y="1117559"/>
          <a:ext cx="11547565" cy="5276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-889456" y="181792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40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</a:p>
          <a:p>
            <a:pPr algn="ctr"/>
            <a:r>
              <a:rPr lang="uk-UA" sz="340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983616" y="1348079"/>
            <a:ext cx="5856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Зведений </a:t>
            </a:r>
          </a:p>
          <a:p>
            <a:pPr algn="ctr"/>
            <a:r>
              <a:rPr lang="uk-UA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952983" y="1862846"/>
            <a:ext cx="53495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40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</a:t>
            </a:r>
          </a:p>
          <a:p>
            <a:pPr algn="ctr"/>
            <a:r>
              <a:rPr lang="uk-UA" sz="340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99415" y="5096503"/>
            <a:ext cx="364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росту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115,3%</a:t>
            </a:r>
          </a:p>
          <a:p>
            <a:pPr lvl="0"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 </a:t>
            </a:r>
            <a:r>
              <a:rPr lang="uk-UA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740058" y="6183072"/>
            <a:ext cx="836972" cy="594648"/>
            <a:chOff x="4572000" y="1340768"/>
            <a:chExt cx="459032" cy="475628"/>
          </a:xfrm>
        </p:grpSpPr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4635719" y="1709269"/>
              <a:ext cx="18570" cy="18686"/>
            </a:xfrm>
            <a:custGeom>
              <a:avLst/>
              <a:gdLst>
                <a:gd name="T0" fmla="*/ 79 w 160"/>
                <a:gd name="T1" fmla="*/ 0 h 161"/>
                <a:gd name="T2" fmla="*/ 101 w 160"/>
                <a:gd name="T3" fmla="*/ 3 h 161"/>
                <a:gd name="T4" fmla="*/ 120 w 160"/>
                <a:gd name="T5" fmla="*/ 12 h 161"/>
                <a:gd name="T6" fmla="*/ 136 w 160"/>
                <a:gd name="T7" fmla="*/ 24 h 161"/>
                <a:gd name="T8" fmla="*/ 149 w 160"/>
                <a:gd name="T9" fmla="*/ 40 h 161"/>
                <a:gd name="T10" fmla="*/ 157 w 160"/>
                <a:gd name="T11" fmla="*/ 59 h 161"/>
                <a:gd name="T12" fmla="*/ 160 w 160"/>
                <a:gd name="T13" fmla="*/ 80 h 161"/>
                <a:gd name="T14" fmla="*/ 157 w 160"/>
                <a:gd name="T15" fmla="*/ 101 h 161"/>
                <a:gd name="T16" fmla="*/ 149 w 160"/>
                <a:gd name="T17" fmla="*/ 121 h 161"/>
                <a:gd name="T18" fmla="*/ 136 w 160"/>
                <a:gd name="T19" fmla="*/ 137 h 161"/>
                <a:gd name="T20" fmla="*/ 120 w 160"/>
                <a:gd name="T21" fmla="*/ 149 h 161"/>
                <a:gd name="T22" fmla="*/ 101 w 160"/>
                <a:gd name="T23" fmla="*/ 157 h 161"/>
                <a:gd name="T24" fmla="*/ 79 w 160"/>
                <a:gd name="T25" fmla="*/ 161 h 161"/>
                <a:gd name="T26" fmla="*/ 58 w 160"/>
                <a:gd name="T27" fmla="*/ 157 h 161"/>
                <a:gd name="T28" fmla="*/ 39 w 160"/>
                <a:gd name="T29" fmla="*/ 149 h 161"/>
                <a:gd name="T30" fmla="*/ 23 w 160"/>
                <a:gd name="T31" fmla="*/ 137 h 161"/>
                <a:gd name="T32" fmla="*/ 11 w 160"/>
                <a:gd name="T33" fmla="*/ 121 h 161"/>
                <a:gd name="T34" fmla="*/ 2 w 160"/>
                <a:gd name="T35" fmla="*/ 101 h 161"/>
                <a:gd name="T36" fmla="*/ 0 w 160"/>
                <a:gd name="T37" fmla="*/ 80 h 161"/>
                <a:gd name="T38" fmla="*/ 2 w 160"/>
                <a:gd name="T39" fmla="*/ 59 h 161"/>
                <a:gd name="T40" fmla="*/ 11 w 160"/>
                <a:gd name="T41" fmla="*/ 40 h 161"/>
                <a:gd name="T42" fmla="*/ 23 w 160"/>
                <a:gd name="T43" fmla="*/ 24 h 161"/>
                <a:gd name="T44" fmla="*/ 39 w 160"/>
                <a:gd name="T45" fmla="*/ 12 h 161"/>
                <a:gd name="T46" fmla="*/ 58 w 160"/>
                <a:gd name="T47" fmla="*/ 3 h 161"/>
                <a:gd name="T48" fmla="*/ 79 w 160"/>
                <a:gd name="T4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0" h="161">
                  <a:moveTo>
                    <a:pt x="79" y="0"/>
                  </a:moveTo>
                  <a:lnTo>
                    <a:pt x="101" y="3"/>
                  </a:lnTo>
                  <a:lnTo>
                    <a:pt x="120" y="12"/>
                  </a:lnTo>
                  <a:lnTo>
                    <a:pt x="136" y="24"/>
                  </a:lnTo>
                  <a:lnTo>
                    <a:pt x="149" y="40"/>
                  </a:lnTo>
                  <a:lnTo>
                    <a:pt x="157" y="59"/>
                  </a:lnTo>
                  <a:lnTo>
                    <a:pt x="160" y="80"/>
                  </a:lnTo>
                  <a:lnTo>
                    <a:pt x="157" y="101"/>
                  </a:lnTo>
                  <a:lnTo>
                    <a:pt x="149" y="121"/>
                  </a:lnTo>
                  <a:lnTo>
                    <a:pt x="136" y="137"/>
                  </a:lnTo>
                  <a:lnTo>
                    <a:pt x="120" y="149"/>
                  </a:lnTo>
                  <a:lnTo>
                    <a:pt x="101" y="157"/>
                  </a:lnTo>
                  <a:lnTo>
                    <a:pt x="79" y="161"/>
                  </a:lnTo>
                  <a:lnTo>
                    <a:pt x="58" y="157"/>
                  </a:lnTo>
                  <a:lnTo>
                    <a:pt x="39" y="149"/>
                  </a:lnTo>
                  <a:lnTo>
                    <a:pt x="23" y="137"/>
                  </a:lnTo>
                  <a:lnTo>
                    <a:pt x="11" y="121"/>
                  </a:lnTo>
                  <a:lnTo>
                    <a:pt x="2" y="101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39" y="12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4991222" y="1598429"/>
              <a:ext cx="18686" cy="18686"/>
            </a:xfrm>
            <a:custGeom>
              <a:avLst/>
              <a:gdLst>
                <a:gd name="T0" fmla="*/ 81 w 161"/>
                <a:gd name="T1" fmla="*/ 0 h 161"/>
                <a:gd name="T2" fmla="*/ 102 w 161"/>
                <a:gd name="T3" fmla="*/ 3 h 161"/>
                <a:gd name="T4" fmla="*/ 121 w 161"/>
                <a:gd name="T5" fmla="*/ 12 h 161"/>
                <a:gd name="T6" fmla="*/ 137 w 161"/>
                <a:gd name="T7" fmla="*/ 24 h 161"/>
                <a:gd name="T8" fmla="*/ 149 w 161"/>
                <a:gd name="T9" fmla="*/ 40 h 161"/>
                <a:gd name="T10" fmla="*/ 158 w 161"/>
                <a:gd name="T11" fmla="*/ 60 h 161"/>
                <a:gd name="T12" fmla="*/ 161 w 161"/>
                <a:gd name="T13" fmla="*/ 81 h 161"/>
                <a:gd name="T14" fmla="*/ 158 w 161"/>
                <a:gd name="T15" fmla="*/ 102 h 161"/>
                <a:gd name="T16" fmla="*/ 149 w 161"/>
                <a:gd name="T17" fmla="*/ 121 h 161"/>
                <a:gd name="T18" fmla="*/ 137 w 161"/>
                <a:gd name="T19" fmla="*/ 137 h 161"/>
                <a:gd name="T20" fmla="*/ 121 w 161"/>
                <a:gd name="T21" fmla="*/ 149 h 161"/>
                <a:gd name="T22" fmla="*/ 102 w 161"/>
                <a:gd name="T23" fmla="*/ 158 h 161"/>
                <a:gd name="T24" fmla="*/ 81 w 161"/>
                <a:gd name="T25" fmla="*/ 161 h 161"/>
                <a:gd name="T26" fmla="*/ 60 w 161"/>
                <a:gd name="T27" fmla="*/ 158 h 161"/>
                <a:gd name="T28" fmla="*/ 40 w 161"/>
                <a:gd name="T29" fmla="*/ 149 h 161"/>
                <a:gd name="T30" fmla="*/ 24 w 161"/>
                <a:gd name="T31" fmla="*/ 137 h 161"/>
                <a:gd name="T32" fmla="*/ 12 w 161"/>
                <a:gd name="T33" fmla="*/ 121 h 161"/>
                <a:gd name="T34" fmla="*/ 4 w 161"/>
                <a:gd name="T35" fmla="*/ 102 h 161"/>
                <a:gd name="T36" fmla="*/ 0 w 161"/>
                <a:gd name="T37" fmla="*/ 81 h 161"/>
                <a:gd name="T38" fmla="*/ 4 w 161"/>
                <a:gd name="T39" fmla="*/ 60 h 161"/>
                <a:gd name="T40" fmla="*/ 12 w 161"/>
                <a:gd name="T41" fmla="*/ 40 h 161"/>
                <a:gd name="T42" fmla="*/ 24 w 161"/>
                <a:gd name="T43" fmla="*/ 24 h 161"/>
                <a:gd name="T44" fmla="*/ 40 w 161"/>
                <a:gd name="T45" fmla="*/ 12 h 161"/>
                <a:gd name="T46" fmla="*/ 60 w 161"/>
                <a:gd name="T47" fmla="*/ 3 h 161"/>
                <a:gd name="T48" fmla="*/ 81 w 161"/>
                <a:gd name="T4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161">
                  <a:moveTo>
                    <a:pt x="81" y="0"/>
                  </a:moveTo>
                  <a:lnTo>
                    <a:pt x="102" y="3"/>
                  </a:lnTo>
                  <a:lnTo>
                    <a:pt x="121" y="12"/>
                  </a:lnTo>
                  <a:lnTo>
                    <a:pt x="137" y="24"/>
                  </a:lnTo>
                  <a:lnTo>
                    <a:pt x="149" y="40"/>
                  </a:lnTo>
                  <a:lnTo>
                    <a:pt x="158" y="60"/>
                  </a:lnTo>
                  <a:lnTo>
                    <a:pt x="161" y="81"/>
                  </a:lnTo>
                  <a:lnTo>
                    <a:pt x="158" y="102"/>
                  </a:lnTo>
                  <a:lnTo>
                    <a:pt x="149" y="121"/>
                  </a:lnTo>
                  <a:lnTo>
                    <a:pt x="137" y="137"/>
                  </a:lnTo>
                  <a:lnTo>
                    <a:pt x="121" y="149"/>
                  </a:lnTo>
                  <a:lnTo>
                    <a:pt x="102" y="158"/>
                  </a:lnTo>
                  <a:lnTo>
                    <a:pt x="81" y="161"/>
                  </a:lnTo>
                  <a:lnTo>
                    <a:pt x="60" y="158"/>
                  </a:lnTo>
                  <a:lnTo>
                    <a:pt x="40" y="149"/>
                  </a:lnTo>
                  <a:lnTo>
                    <a:pt x="24" y="137"/>
                  </a:lnTo>
                  <a:lnTo>
                    <a:pt x="12" y="121"/>
                  </a:lnTo>
                  <a:lnTo>
                    <a:pt x="4" y="102"/>
                  </a:lnTo>
                  <a:lnTo>
                    <a:pt x="0" y="81"/>
                  </a:lnTo>
                  <a:lnTo>
                    <a:pt x="4" y="60"/>
                  </a:lnTo>
                  <a:lnTo>
                    <a:pt x="12" y="40"/>
                  </a:lnTo>
                  <a:lnTo>
                    <a:pt x="24" y="24"/>
                  </a:lnTo>
                  <a:lnTo>
                    <a:pt x="40" y="12"/>
                  </a:lnTo>
                  <a:lnTo>
                    <a:pt x="6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4572000" y="1340768"/>
              <a:ext cx="459032" cy="475628"/>
            </a:xfrm>
            <a:custGeom>
              <a:avLst/>
              <a:gdLst>
                <a:gd name="T0" fmla="*/ 334 w 3955"/>
                <a:gd name="T1" fmla="*/ 3302 h 4098"/>
                <a:gd name="T2" fmla="*/ 428 w 3955"/>
                <a:gd name="T3" fmla="*/ 3367 h 4098"/>
                <a:gd name="T4" fmla="*/ 160 w 3955"/>
                <a:gd name="T5" fmla="*/ 3564 h 4098"/>
                <a:gd name="T6" fmla="*/ 1055 w 3955"/>
                <a:gd name="T7" fmla="*/ 3411 h 4098"/>
                <a:gd name="T8" fmla="*/ 662 w 3955"/>
                <a:gd name="T9" fmla="*/ 2518 h 4098"/>
                <a:gd name="T10" fmla="*/ 2515 w 3955"/>
                <a:gd name="T11" fmla="*/ 802 h 4098"/>
                <a:gd name="T12" fmla="*/ 2483 w 3955"/>
                <a:gd name="T13" fmla="*/ 477 h 4098"/>
                <a:gd name="T14" fmla="*/ 2666 w 3955"/>
                <a:gd name="T15" fmla="*/ 236 h 4098"/>
                <a:gd name="T16" fmla="*/ 3170 w 3955"/>
                <a:gd name="T17" fmla="*/ 120 h 4098"/>
                <a:gd name="T18" fmla="*/ 3206 w 3955"/>
                <a:gd name="T19" fmla="*/ 233 h 4098"/>
                <a:gd name="T20" fmla="*/ 3310 w 3955"/>
                <a:gd name="T21" fmla="*/ 938 h 4098"/>
                <a:gd name="T22" fmla="*/ 3645 w 3955"/>
                <a:gd name="T23" fmla="*/ 1278 h 4098"/>
                <a:gd name="T24" fmla="*/ 3773 w 3955"/>
                <a:gd name="T25" fmla="*/ 1753 h 4098"/>
                <a:gd name="T26" fmla="*/ 3714 w 3955"/>
                <a:gd name="T27" fmla="*/ 2039 h 4098"/>
                <a:gd name="T28" fmla="*/ 3616 w 3955"/>
                <a:gd name="T29" fmla="*/ 1983 h 4098"/>
                <a:gd name="T30" fmla="*/ 3558 w 3955"/>
                <a:gd name="T31" fmla="*/ 1463 h 4098"/>
                <a:gd name="T32" fmla="*/ 3300 w 3955"/>
                <a:gd name="T33" fmla="*/ 1124 h 4098"/>
                <a:gd name="T34" fmla="*/ 2897 w 3955"/>
                <a:gd name="T35" fmla="*/ 966 h 4098"/>
                <a:gd name="T36" fmla="*/ 2239 w 3955"/>
                <a:gd name="T37" fmla="*/ 1018 h 4098"/>
                <a:gd name="T38" fmla="*/ 1901 w 3955"/>
                <a:gd name="T39" fmla="*/ 1275 h 4098"/>
                <a:gd name="T40" fmla="*/ 1743 w 3955"/>
                <a:gd name="T41" fmla="*/ 1678 h 4098"/>
                <a:gd name="T42" fmla="*/ 2693 w 3955"/>
                <a:gd name="T43" fmla="*/ 2536 h 4098"/>
                <a:gd name="T44" fmla="*/ 2838 w 3955"/>
                <a:gd name="T45" fmla="*/ 2725 h 4098"/>
                <a:gd name="T46" fmla="*/ 2793 w 3955"/>
                <a:gd name="T47" fmla="*/ 2963 h 4098"/>
                <a:gd name="T48" fmla="*/ 2592 w 3955"/>
                <a:gd name="T49" fmla="*/ 3085 h 4098"/>
                <a:gd name="T50" fmla="*/ 1836 w 3955"/>
                <a:gd name="T51" fmla="*/ 2850 h 4098"/>
                <a:gd name="T52" fmla="*/ 1845 w 3955"/>
                <a:gd name="T53" fmla="*/ 2737 h 4098"/>
                <a:gd name="T54" fmla="*/ 2536 w 3955"/>
                <a:gd name="T55" fmla="*/ 2927 h 4098"/>
                <a:gd name="T56" fmla="*/ 2668 w 3955"/>
                <a:gd name="T57" fmla="*/ 2861 h 4098"/>
                <a:gd name="T58" fmla="*/ 2660 w 3955"/>
                <a:gd name="T59" fmla="*/ 2715 h 4098"/>
                <a:gd name="T60" fmla="*/ 1693 w 3955"/>
                <a:gd name="T61" fmla="*/ 2351 h 4098"/>
                <a:gd name="T62" fmla="*/ 1255 w 3955"/>
                <a:gd name="T63" fmla="*/ 2408 h 4098"/>
                <a:gd name="T64" fmla="*/ 1364 w 3955"/>
                <a:gd name="T65" fmla="*/ 3153 h 4098"/>
                <a:gd name="T66" fmla="*/ 1793 w 3955"/>
                <a:gd name="T67" fmla="*/ 3226 h 4098"/>
                <a:gd name="T68" fmla="*/ 2488 w 3955"/>
                <a:gd name="T69" fmla="*/ 3473 h 4098"/>
                <a:gd name="T70" fmla="*/ 3755 w 3955"/>
                <a:gd name="T71" fmla="*/ 2937 h 4098"/>
                <a:gd name="T72" fmla="*/ 3782 w 3955"/>
                <a:gd name="T73" fmla="*/ 2778 h 4098"/>
                <a:gd name="T74" fmla="*/ 3647 w 3955"/>
                <a:gd name="T75" fmla="*/ 2691 h 4098"/>
                <a:gd name="T76" fmla="*/ 3026 w 3955"/>
                <a:gd name="T77" fmla="*/ 2938 h 4098"/>
                <a:gd name="T78" fmla="*/ 2979 w 3955"/>
                <a:gd name="T79" fmla="*/ 2835 h 4098"/>
                <a:gd name="T80" fmla="*/ 3571 w 3955"/>
                <a:gd name="T81" fmla="*/ 2542 h 4098"/>
                <a:gd name="T82" fmla="*/ 3830 w 3955"/>
                <a:gd name="T83" fmla="*/ 2590 h 4098"/>
                <a:gd name="T84" fmla="*/ 3954 w 3955"/>
                <a:gd name="T85" fmla="*/ 2807 h 4098"/>
                <a:gd name="T86" fmla="*/ 3871 w 3955"/>
                <a:gd name="T87" fmla="*/ 3047 h 4098"/>
                <a:gd name="T88" fmla="*/ 2601 w 3955"/>
                <a:gd name="T89" fmla="*/ 3617 h 4098"/>
                <a:gd name="T90" fmla="*/ 2167 w 3955"/>
                <a:gd name="T91" fmla="*/ 3586 h 4098"/>
                <a:gd name="T92" fmla="*/ 1470 w 3955"/>
                <a:gd name="T93" fmla="*/ 3307 h 4098"/>
                <a:gd name="T94" fmla="*/ 1214 w 3955"/>
                <a:gd name="T95" fmla="*/ 3391 h 4098"/>
                <a:gd name="T96" fmla="*/ 1150 w 3955"/>
                <a:gd name="T97" fmla="*/ 3559 h 4098"/>
                <a:gd name="T98" fmla="*/ 58 w 3955"/>
                <a:gd name="T99" fmla="*/ 4096 h 4098"/>
                <a:gd name="T100" fmla="*/ 0 w 3955"/>
                <a:gd name="T101" fmla="*/ 2659 h 4098"/>
                <a:gd name="T102" fmla="*/ 591 w 3955"/>
                <a:gd name="T103" fmla="*/ 2351 h 4098"/>
                <a:gd name="T104" fmla="*/ 780 w 3955"/>
                <a:gd name="T105" fmla="*/ 2410 h 4098"/>
                <a:gd name="T106" fmla="*/ 1500 w 3955"/>
                <a:gd name="T107" fmla="*/ 2183 h 4098"/>
                <a:gd name="T108" fmla="*/ 1639 w 3955"/>
                <a:gd name="T109" fmla="*/ 1423 h 4098"/>
                <a:gd name="T110" fmla="*/ 1915 w 3955"/>
                <a:gd name="T111" fmla="*/ 1028 h 4098"/>
                <a:gd name="T112" fmla="*/ 2355 w 3955"/>
                <a:gd name="T113" fmla="*/ 818 h 4098"/>
                <a:gd name="T114" fmla="*/ 2161 w 3955"/>
                <a:gd name="T115" fmla="*/ 133 h 4098"/>
                <a:gd name="T116" fmla="*/ 2515 w 3955"/>
                <a:gd name="T117" fmla="*/ 6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55" h="4098">
                  <a:moveTo>
                    <a:pt x="631" y="2507"/>
                  </a:moveTo>
                  <a:lnTo>
                    <a:pt x="618" y="2510"/>
                  </a:lnTo>
                  <a:lnTo>
                    <a:pt x="160" y="2711"/>
                  </a:lnTo>
                  <a:lnTo>
                    <a:pt x="160" y="3385"/>
                  </a:lnTo>
                  <a:lnTo>
                    <a:pt x="314" y="3309"/>
                  </a:lnTo>
                  <a:lnTo>
                    <a:pt x="334" y="3302"/>
                  </a:lnTo>
                  <a:lnTo>
                    <a:pt x="355" y="3301"/>
                  </a:lnTo>
                  <a:lnTo>
                    <a:pt x="375" y="3306"/>
                  </a:lnTo>
                  <a:lnTo>
                    <a:pt x="394" y="3314"/>
                  </a:lnTo>
                  <a:lnTo>
                    <a:pt x="410" y="3328"/>
                  </a:lnTo>
                  <a:lnTo>
                    <a:pt x="421" y="3345"/>
                  </a:lnTo>
                  <a:lnTo>
                    <a:pt x="428" y="3367"/>
                  </a:lnTo>
                  <a:lnTo>
                    <a:pt x="430" y="3386"/>
                  </a:lnTo>
                  <a:lnTo>
                    <a:pt x="425" y="3408"/>
                  </a:lnTo>
                  <a:lnTo>
                    <a:pt x="416" y="3425"/>
                  </a:lnTo>
                  <a:lnTo>
                    <a:pt x="402" y="3441"/>
                  </a:lnTo>
                  <a:lnTo>
                    <a:pt x="385" y="3453"/>
                  </a:lnTo>
                  <a:lnTo>
                    <a:pt x="160" y="3564"/>
                  </a:lnTo>
                  <a:lnTo>
                    <a:pt x="160" y="3888"/>
                  </a:lnTo>
                  <a:lnTo>
                    <a:pt x="1028" y="3449"/>
                  </a:lnTo>
                  <a:lnTo>
                    <a:pt x="1032" y="3447"/>
                  </a:lnTo>
                  <a:lnTo>
                    <a:pt x="1044" y="3439"/>
                  </a:lnTo>
                  <a:lnTo>
                    <a:pt x="1053" y="3426"/>
                  </a:lnTo>
                  <a:lnTo>
                    <a:pt x="1055" y="3411"/>
                  </a:lnTo>
                  <a:lnTo>
                    <a:pt x="1051" y="3396"/>
                  </a:lnTo>
                  <a:lnTo>
                    <a:pt x="688" y="2571"/>
                  </a:lnTo>
                  <a:lnTo>
                    <a:pt x="688" y="2571"/>
                  </a:lnTo>
                  <a:lnTo>
                    <a:pt x="688" y="2571"/>
                  </a:lnTo>
                  <a:lnTo>
                    <a:pt x="669" y="2530"/>
                  </a:lnTo>
                  <a:lnTo>
                    <a:pt x="662" y="2518"/>
                  </a:lnTo>
                  <a:lnTo>
                    <a:pt x="654" y="2512"/>
                  </a:lnTo>
                  <a:lnTo>
                    <a:pt x="648" y="2510"/>
                  </a:lnTo>
                  <a:lnTo>
                    <a:pt x="641" y="2507"/>
                  </a:lnTo>
                  <a:lnTo>
                    <a:pt x="631" y="2507"/>
                  </a:lnTo>
                  <a:close/>
                  <a:moveTo>
                    <a:pt x="2515" y="637"/>
                  </a:moveTo>
                  <a:lnTo>
                    <a:pt x="2515" y="802"/>
                  </a:lnTo>
                  <a:lnTo>
                    <a:pt x="2844" y="802"/>
                  </a:lnTo>
                  <a:lnTo>
                    <a:pt x="2844" y="637"/>
                  </a:lnTo>
                  <a:lnTo>
                    <a:pt x="2515" y="637"/>
                  </a:lnTo>
                  <a:close/>
                  <a:moveTo>
                    <a:pt x="2485" y="166"/>
                  </a:moveTo>
                  <a:lnTo>
                    <a:pt x="2341" y="222"/>
                  </a:lnTo>
                  <a:lnTo>
                    <a:pt x="2483" y="477"/>
                  </a:lnTo>
                  <a:lnTo>
                    <a:pt x="2879" y="477"/>
                  </a:lnTo>
                  <a:lnTo>
                    <a:pt x="3024" y="228"/>
                  </a:lnTo>
                  <a:lnTo>
                    <a:pt x="2886" y="166"/>
                  </a:lnTo>
                  <a:lnTo>
                    <a:pt x="2704" y="232"/>
                  </a:lnTo>
                  <a:lnTo>
                    <a:pt x="2685" y="236"/>
                  </a:lnTo>
                  <a:lnTo>
                    <a:pt x="2666" y="236"/>
                  </a:lnTo>
                  <a:lnTo>
                    <a:pt x="2648" y="231"/>
                  </a:lnTo>
                  <a:lnTo>
                    <a:pt x="2485" y="166"/>
                  </a:lnTo>
                  <a:close/>
                  <a:moveTo>
                    <a:pt x="2882" y="0"/>
                  </a:moveTo>
                  <a:lnTo>
                    <a:pt x="2904" y="1"/>
                  </a:lnTo>
                  <a:lnTo>
                    <a:pt x="2923" y="7"/>
                  </a:lnTo>
                  <a:lnTo>
                    <a:pt x="3170" y="120"/>
                  </a:lnTo>
                  <a:lnTo>
                    <a:pt x="3189" y="132"/>
                  </a:lnTo>
                  <a:lnTo>
                    <a:pt x="3204" y="148"/>
                  </a:lnTo>
                  <a:lnTo>
                    <a:pt x="3214" y="169"/>
                  </a:lnTo>
                  <a:lnTo>
                    <a:pt x="3218" y="190"/>
                  </a:lnTo>
                  <a:lnTo>
                    <a:pt x="3215" y="212"/>
                  </a:lnTo>
                  <a:lnTo>
                    <a:pt x="3206" y="233"/>
                  </a:lnTo>
                  <a:lnTo>
                    <a:pt x="3004" y="579"/>
                  </a:lnTo>
                  <a:lnTo>
                    <a:pt x="3004" y="820"/>
                  </a:lnTo>
                  <a:lnTo>
                    <a:pt x="3085" y="839"/>
                  </a:lnTo>
                  <a:lnTo>
                    <a:pt x="3163" y="866"/>
                  </a:lnTo>
                  <a:lnTo>
                    <a:pt x="3238" y="899"/>
                  </a:lnTo>
                  <a:lnTo>
                    <a:pt x="3310" y="938"/>
                  </a:lnTo>
                  <a:lnTo>
                    <a:pt x="3377" y="981"/>
                  </a:lnTo>
                  <a:lnTo>
                    <a:pt x="3440" y="1031"/>
                  </a:lnTo>
                  <a:lnTo>
                    <a:pt x="3498" y="1087"/>
                  </a:lnTo>
                  <a:lnTo>
                    <a:pt x="3553" y="1146"/>
                  </a:lnTo>
                  <a:lnTo>
                    <a:pt x="3601" y="1210"/>
                  </a:lnTo>
                  <a:lnTo>
                    <a:pt x="3645" y="1278"/>
                  </a:lnTo>
                  <a:lnTo>
                    <a:pt x="3683" y="1350"/>
                  </a:lnTo>
                  <a:lnTo>
                    <a:pt x="3714" y="1424"/>
                  </a:lnTo>
                  <a:lnTo>
                    <a:pt x="3739" y="1504"/>
                  </a:lnTo>
                  <a:lnTo>
                    <a:pt x="3758" y="1585"/>
                  </a:lnTo>
                  <a:lnTo>
                    <a:pt x="3769" y="1668"/>
                  </a:lnTo>
                  <a:lnTo>
                    <a:pt x="3773" y="1753"/>
                  </a:lnTo>
                  <a:lnTo>
                    <a:pt x="3773" y="1962"/>
                  </a:lnTo>
                  <a:lnTo>
                    <a:pt x="3770" y="1983"/>
                  </a:lnTo>
                  <a:lnTo>
                    <a:pt x="3761" y="2003"/>
                  </a:lnTo>
                  <a:lnTo>
                    <a:pt x="3749" y="2019"/>
                  </a:lnTo>
                  <a:lnTo>
                    <a:pt x="3733" y="2032"/>
                  </a:lnTo>
                  <a:lnTo>
                    <a:pt x="3714" y="2039"/>
                  </a:lnTo>
                  <a:lnTo>
                    <a:pt x="3693" y="2043"/>
                  </a:lnTo>
                  <a:lnTo>
                    <a:pt x="3672" y="2039"/>
                  </a:lnTo>
                  <a:lnTo>
                    <a:pt x="3652" y="2032"/>
                  </a:lnTo>
                  <a:lnTo>
                    <a:pt x="3636" y="2019"/>
                  </a:lnTo>
                  <a:lnTo>
                    <a:pt x="3624" y="2003"/>
                  </a:lnTo>
                  <a:lnTo>
                    <a:pt x="3616" y="1983"/>
                  </a:lnTo>
                  <a:lnTo>
                    <a:pt x="3612" y="1962"/>
                  </a:lnTo>
                  <a:lnTo>
                    <a:pt x="3612" y="1753"/>
                  </a:lnTo>
                  <a:lnTo>
                    <a:pt x="3609" y="1678"/>
                  </a:lnTo>
                  <a:lnTo>
                    <a:pt x="3599" y="1603"/>
                  </a:lnTo>
                  <a:lnTo>
                    <a:pt x="3581" y="1532"/>
                  </a:lnTo>
                  <a:lnTo>
                    <a:pt x="3558" y="1463"/>
                  </a:lnTo>
                  <a:lnTo>
                    <a:pt x="3528" y="1397"/>
                  </a:lnTo>
                  <a:lnTo>
                    <a:pt x="3492" y="1334"/>
                  </a:lnTo>
                  <a:lnTo>
                    <a:pt x="3451" y="1275"/>
                  </a:lnTo>
                  <a:lnTo>
                    <a:pt x="3405" y="1221"/>
                  </a:lnTo>
                  <a:lnTo>
                    <a:pt x="3355" y="1170"/>
                  </a:lnTo>
                  <a:lnTo>
                    <a:pt x="3300" y="1124"/>
                  </a:lnTo>
                  <a:lnTo>
                    <a:pt x="3241" y="1083"/>
                  </a:lnTo>
                  <a:lnTo>
                    <a:pt x="3179" y="1048"/>
                  </a:lnTo>
                  <a:lnTo>
                    <a:pt x="3112" y="1018"/>
                  </a:lnTo>
                  <a:lnTo>
                    <a:pt x="3044" y="995"/>
                  </a:lnTo>
                  <a:lnTo>
                    <a:pt x="2972" y="977"/>
                  </a:lnTo>
                  <a:lnTo>
                    <a:pt x="2897" y="966"/>
                  </a:lnTo>
                  <a:lnTo>
                    <a:pt x="2822" y="962"/>
                  </a:lnTo>
                  <a:lnTo>
                    <a:pt x="2530" y="962"/>
                  </a:lnTo>
                  <a:lnTo>
                    <a:pt x="2453" y="966"/>
                  </a:lnTo>
                  <a:lnTo>
                    <a:pt x="2380" y="977"/>
                  </a:lnTo>
                  <a:lnTo>
                    <a:pt x="2308" y="995"/>
                  </a:lnTo>
                  <a:lnTo>
                    <a:pt x="2239" y="1018"/>
                  </a:lnTo>
                  <a:lnTo>
                    <a:pt x="2172" y="1048"/>
                  </a:lnTo>
                  <a:lnTo>
                    <a:pt x="2110" y="1083"/>
                  </a:lnTo>
                  <a:lnTo>
                    <a:pt x="2052" y="1124"/>
                  </a:lnTo>
                  <a:lnTo>
                    <a:pt x="1996" y="1170"/>
                  </a:lnTo>
                  <a:lnTo>
                    <a:pt x="1946" y="1221"/>
                  </a:lnTo>
                  <a:lnTo>
                    <a:pt x="1901" y="1275"/>
                  </a:lnTo>
                  <a:lnTo>
                    <a:pt x="1860" y="1334"/>
                  </a:lnTo>
                  <a:lnTo>
                    <a:pt x="1824" y="1397"/>
                  </a:lnTo>
                  <a:lnTo>
                    <a:pt x="1794" y="1463"/>
                  </a:lnTo>
                  <a:lnTo>
                    <a:pt x="1770" y="1532"/>
                  </a:lnTo>
                  <a:lnTo>
                    <a:pt x="1753" y="1603"/>
                  </a:lnTo>
                  <a:lnTo>
                    <a:pt x="1743" y="1678"/>
                  </a:lnTo>
                  <a:lnTo>
                    <a:pt x="1739" y="1753"/>
                  </a:lnTo>
                  <a:lnTo>
                    <a:pt x="1739" y="2196"/>
                  </a:lnTo>
                  <a:lnTo>
                    <a:pt x="1817" y="2214"/>
                  </a:lnTo>
                  <a:lnTo>
                    <a:pt x="1894" y="2239"/>
                  </a:lnTo>
                  <a:lnTo>
                    <a:pt x="2654" y="2517"/>
                  </a:lnTo>
                  <a:lnTo>
                    <a:pt x="2693" y="2536"/>
                  </a:lnTo>
                  <a:lnTo>
                    <a:pt x="2727" y="2558"/>
                  </a:lnTo>
                  <a:lnTo>
                    <a:pt x="2758" y="2584"/>
                  </a:lnTo>
                  <a:lnTo>
                    <a:pt x="2786" y="2615"/>
                  </a:lnTo>
                  <a:lnTo>
                    <a:pt x="2808" y="2650"/>
                  </a:lnTo>
                  <a:lnTo>
                    <a:pt x="2825" y="2686"/>
                  </a:lnTo>
                  <a:lnTo>
                    <a:pt x="2838" y="2725"/>
                  </a:lnTo>
                  <a:lnTo>
                    <a:pt x="2844" y="2766"/>
                  </a:lnTo>
                  <a:lnTo>
                    <a:pt x="2845" y="2807"/>
                  </a:lnTo>
                  <a:lnTo>
                    <a:pt x="2842" y="2847"/>
                  </a:lnTo>
                  <a:lnTo>
                    <a:pt x="2830" y="2888"/>
                  </a:lnTo>
                  <a:lnTo>
                    <a:pt x="2814" y="2928"/>
                  </a:lnTo>
                  <a:lnTo>
                    <a:pt x="2793" y="2963"/>
                  </a:lnTo>
                  <a:lnTo>
                    <a:pt x="2767" y="2994"/>
                  </a:lnTo>
                  <a:lnTo>
                    <a:pt x="2737" y="3023"/>
                  </a:lnTo>
                  <a:lnTo>
                    <a:pt x="2705" y="3045"/>
                  </a:lnTo>
                  <a:lnTo>
                    <a:pt x="2669" y="3064"/>
                  </a:lnTo>
                  <a:lnTo>
                    <a:pt x="2632" y="3077"/>
                  </a:lnTo>
                  <a:lnTo>
                    <a:pt x="2592" y="3085"/>
                  </a:lnTo>
                  <a:lnTo>
                    <a:pt x="2552" y="3087"/>
                  </a:lnTo>
                  <a:lnTo>
                    <a:pt x="2505" y="3083"/>
                  </a:lnTo>
                  <a:lnTo>
                    <a:pt x="2458" y="3072"/>
                  </a:lnTo>
                  <a:lnTo>
                    <a:pt x="1871" y="2874"/>
                  </a:lnTo>
                  <a:lnTo>
                    <a:pt x="1852" y="2864"/>
                  </a:lnTo>
                  <a:lnTo>
                    <a:pt x="1836" y="2850"/>
                  </a:lnTo>
                  <a:lnTo>
                    <a:pt x="1825" y="2834"/>
                  </a:lnTo>
                  <a:lnTo>
                    <a:pt x="1819" y="2814"/>
                  </a:lnTo>
                  <a:lnTo>
                    <a:pt x="1816" y="2793"/>
                  </a:lnTo>
                  <a:lnTo>
                    <a:pt x="1821" y="2772"/>
                  </a:lnTo>
                  <a:lnTo>
                    <a:pt x="1830" y="2753"/>
                  </a:lnTo>
                  <a:lnTo>
                    <a:pt x="1845" y="2737"/>
                  </a:lnTo>
                  <a:lnTo>
                    <a:pt x="1861" y="2726"/>
                  </a:lnTo>
                  <a:lnTo>
                    <a:pt x="1881" y="2720"/>
                  </a:lnTo>
                  <a:lnTo>
                    <a:pt x="1902" y="2718"/>
                  </a:lnTo>
                  <a:lnTo>
                    <a:pt x="1922" y="2722"/>
                  </a:lnTo>
                  <a:lnTo>
                    <a:pt x="2509" y="2921"/>
                  </a:lnTo>
                  <a:lnTo>
                    <a:pt x="2536" y="2927"/>
                  </a:lnTo>
                  <a:lnTo>
                    <a:pt x="2562" y="2927"/>
                  </a:lnTo>
                  <a:lnTo>
                    <a:pt x="2587" y="2923"/>
                  </a:lnTo>
                  <a:lnTo>
                    <a:pt x="2612" y="2913"/>
                  </a:lnTo>
                  <a:lnTo>
                    <a:pt x="2633" y="2901"/>
                  </a:lnTo>
                  <a:lnTo>
                    <a:pt x="2653" y="2882"/>
                  </a:lnTo>
                  <a:lnTo>
                    <a:pt x="2668" y="2861"/>
                  </a:lnTo>
                  <a:lnTo>
                    <a:pt x="2679" y="2838"/>
                  </a:lnTo>
                  <a:lnTo>
                    <a:pt x="2685" y="2811"/>
                  </a:lnTo>
                  <a:lnTo>
                    <a:pt x="2686" y="2785"/>
                  </a:lnTo>
                  <a:lnTo>
                    <a:pt x="2681" y="2761"/>
                  </a:lnTo>
                  <a:lnTo>
                    <a:pt x="2673" y="2736"/>
                  </a:lnTo>
                  <a:lnTo>
                    <a:pt x="2660" y="2715"/>
                  </a:lnTo>
                  <a:lnTo>
                    <a:pt x="2643" y="2695"/>
                  </a:lnTo>
                  <a:lnTo>
                    <a:pt x="2622" y="2680"/>
                  </a:lnTo>
                  <a:lnTo>
                    <a:pt x="2598" y="2667"/>
                  </a:lnTo>
                  <a:lnTo>
                    <a:pt x="1840" y="2389"/>
                  </a:lnTo>
                  <a:lnTo>
                    <a:pt x="1766" y="2367"/>
                  </a:lnTo>
                  <a:lnTo>
                    <a:pt x="1693" y="2351"/>
                  </a:lnTo>
                  <a:lnTo>
                    <a:pt x="1620" y="2342"/>
                  </a:lnTo>
                  <a:lnTo>
                    <a:pt x="1546" y="2341"/>
                  </a:lnTo>
                  <a:lnTo>
                    <a:pt x="1471" y="2347"/>
                  </a:lnTo>
                  <a:lnTo>
                    <a:pt x="1398" y="2361"/>
                  </a:lnTo>
                  <a:lnTo>
                    <a:pt x="1326" y="2381"/>
                  </a:lnTo>
                  <a:lnTo>
                    <a:pt x="1255" y="2408"/>
                  </a:lnTo>
                  <a:lnTo>
                    <a:pt x="866" y="2579"/>
                  </a:lnTo>
                  <a:lnTo>
                    <a:pt x="1146" y="3214"/>
                  </a:lnTo>
                  <a:lnTo>
                    <a:pt x="1151" y="3211"/>
                  </a:lnTo>
                  <a:lnTo>
                    <a:pt x="1220" y="3184"/>
                  </a:lnTo>
                  <a:lnTo>
                    <a:pt x="1291" y="3165"/>
                  </a:lnTo>
                  <a:lnTo>
                    <a:pt x="1364" y="3153"/>
                  </a:lnTo>
                  <a:lnTo>
                    <a:pt x="1436" y="3147"/>
                  </a:lnTo>
                  <a:lnTo>
                    <a:pt x="1510" y="3148"/>
                  </a:lnTo>
                  <a:lnTo>
                    <a:pt x="1583" y="3157"/>
                  </a:lnTo>
                  <a:lnTo>
                    <a:pt x="1655" y="3173"/>
                  </a:lnTo>
                  <a:lnTo>
                    <a:pt x="1724" y="3196"/>
                  </a:lnTo>
                  <a:lnTo>
                    <a:pt x="1793" y="3226"/>
                  </a:lnTo>
                  <a:lnTo>
                    <a:pt x="2170" y="3414"/>
                  </a:lnTo>
                  <a:lnTo>
                    <a:pt x="2231" y="3440"/>
                  </a:lnTo>
                  <a:lnTo>
                    <a:pt x="2294" y="3458"/>
                  </a:lnTo>
                  <a:lnTo>
                    <a:pt x="2357" y="3471"/>
                  </a:lnTo>
                  <a:lnTo>
                    <a:pt x="2422" y="3476"/>
                  </a:lnTo>
                  <a:lnTo>
                    <a:pt x="2488" y="3473"/>
                  </a:lnTo>
                  <a:lnTo>
                    <a:pt x="2551" y="3465"/>
                  </a:lnTo>
                  <a:lnTo>
                    <a:pt x="2616" y="3449"/>
                  </a:lnTo>
                  <a:lnTo>
                    <a:pt x="2676" y="3425"/>
                  </a:lnTo>
                  <a:lnTo>
                    <a:pt x="3708" y="2969"/>
                  </a:lnTo>
                  <a:lnTo>
                    <a:pt x="3733" y="2956"/>
                  </a:lnTo>
                  <a:lnTo>
                    <a:pt x="3755" y="2937"/>
                  </a:lnTo>
                  <a:lnTo>
                    <a:pt x="3773" y="2915"/>
                  </a:lnTo>
                  <a:lnTo>
                    <a:pt x="3785" y="2890"/>
                  </a:lnTo>
                  <a:lnTo>
                    <a:pt x="3792" y="2861"/>
                  </a:lnTo>
                  <a:lnTo>
                    <a:pt x="3795" y="2834"/>
                  </a:lnTo>
                  <a:lnTo>
                    <a:pt x="3791" y="2805"/>
                  </a:lnTo>
                  <a:lnTo>
                    <a:pt x="3782" y="2778"/>
                  </a:lnTo>
                  <a:lnTo>
                    <a:pt x="3769" y="2753"/>
                  </a:lnTo>
                  <a:lnTo>
                    <a:pt x="3750" y="2732"/>
                  </a:lnTo>
                  <a:lnTo>
                    <a:pt x="3728" y="2715"/>
                  </a:lnTo>
                  <a:lnTo>
                    <a:pt x="3702" y="2701"/>
                  </a:lnTo>
                  <a:lnTo>
                    <a:pt x="3674" y="2694"/>
                  </a:lnTo>
                  <a:lnTo>
                    <a:pt x="3647" y="2691"/>
                  </a:lnTo>
                  <a:lnTo>
                    <a:pt x="3619" y="2695"/>
                  </a:lnTo>
                  <a:lnTo>
                    <a:pt x="3591" y="2703"/>
                  </a:lnTo>
                  <a:lnTo>
                    <a:pt x="3089" y="2936"/>
                  </a:lnTo>
                  <a:lnTo>
                    <a:pt x="3067" y="2942"/>
                  </a:lnTo>
                  <a:lnTo>
                    <a:pt x="3048" y="2943"/>
                  </a:lnTo>
                  <a:lnTo>
                    <a:pt x="3026" y="2938"/>
                  </a:lnTo>
                  <a:lnTo>
                    <a:pt x="3009" y="2928"/>
                  </a:lnTo>
                  <a:lnTo>
                    <a:pt x="2993" y="2915"/>
                  </a:lnTo>
                  <a:lnTo>
                    <a:pt x="2982" y="2897"/>
                  </a:lnTo>
                  <a:lnTo>
                    <a:pt x="2976" y="2876"/>
                  </a:lnTo>
                  <a:lnTo>
                    <a:pt x="2976" y="2855"/>
                  </a:lnTo>
                  <a:lnTo>
                    <a:pt x="2979" y="2835"/>
                  </a:lnTo>
                  <a:lnTo>
                    <a:pt x="2989" y="2818"/>
                  </a:lnTo>
                  <a:lnTo>
                    <a:pt x="3003" y="2802"/>
                  </a:lnTo>
                  <a:lnTo>
                    <a:pt x="3022" y="2790"/>
                  </a:lnTo>
                  <a:lnTo>
                    <a:pt x="3526" y="2558"/>
                  </a:lnTo>
                  <a:lnTo>
                    <a:pt x="3527" y="2557"/>
                  </a:lnTo>
                  <a:lnTo>
                    <a:pt x="3571" y="2542"/>
                  </a:lnTo>
                  <a:lnTo>
                    <a:pt x="3619" y="2533"/>
                  </a:lnTo>
                  <a:lnTo>
                    <a:pt x="3666" y="2532"/>
                  </a:lnTo>
                  <a:lnTo>
                    <a:pt x="3713" y="2538"/>
                  </a:lnTo>
                  <a:lnTo>
                    <a:pt x="3760" y="2552"/>
                  </a:lnTo>
                  <a:lnTo>
                    <a:pt x="3796" y="2569"/>
                  </a:lnTo>
                  <a:lnTo>
                    <a:pt x="3830" y="2590"/>
                  </a:lnTo>
                  <a:lnTo>
                    <a:pt x="3861" y="2615"/>
                  </a:lnTo>
                  <a:lnTo>
                    <a:pt x="3887" y="2645"/>
                  </a:lnTo>
                  <a:lnTo>
                    <a:pt x="3910" y="2677"/>
                  </a:lnTo>
                  <a:lnTo>
                    <a:pt x="3929" y="2713"/>
                  </a:lnTo>
                  <a:lnTo>
                    <a:pt x="3945" y="2759"/>
                  </a:lnTo>
                  <a:lnTo>
                    <a:pt x="3954" y="2807"/>
                  </a:lnTo>
                  <a:lnTo>
                    <a:pt x="3955" y="2854"/>
                  </a:lnTo>
                  <a:lnTo>
                    <a:pt x="3948" y="2901"/>
                  </a:lnTo>
                  <a:lnTo>
                    <a:pt x="3934" y="2947"/>
                  </a:lnTo>
                  <a:lnTo>
                    <a:pt x="3918" y="2984"/>
                  </a:lnTo>
                  <a:lnTo>
                    <a:pt x="3895" y="3018"/>
                  </a:lnTo>
                  <a:lnTo>
                    <a:pt x="3871" y="3047"/>
                  </a:lnTo>
                  <a:lnTo>
                    <a:pt x="3841" y="3075"/>
                  </a:lnTo>
                  <a:lnTo>
                    <a:pt x="3809" y="3097"/>
                  </a:lnTo>
                  <a:lnTo>
                    <a:pt x="3773" y="3116"/>
                  </a:lnTo>
                  <a:lnTo>
                    <a:pt x="2741" y="3571"/>
                  </a:lnTo>
                  <a:lnTo>
                    <a:pt x="2671" y="3599"/>
                  </a:lnTo>
                  <a:lnTo>
                    <a:pt x="2601" y="3617"/>
                  </a:lnTo>
                  <a:lnTo>
                    <a:pt x="2529" y="3631"/>
                  </a:lnTo>
                  <a:lnTo>
                    <a:pt x="2455" y="3636"/>
                  </a:lnTo>
                  <a:lnTo>
                    <a:pt x="2382" y="3635"/>
                  </a:lnTo>
                  <a:lnTo>
                    <a:pt x="2310" y="3626"/>
                  </a:lnTo>
                  <a:lnTo>
                    <a:pt x="2238" y="3610"/>
                  </a:lnTo>
                  <a:lnTo>
                    <a:pt x="2167" y="3586"/>
                  </a:lnTo>
                  <a:lnTo>
                    <a:pt x="2099" y="3557"/>
                  </a:lnTo>
                  <a:lnTo>
                    <a:pt x="1722" y="3369"/>
                  </a:lnTo>
                  <a:lnTo>
                    <a:pt x="1661" y="3343"/>
                  </a:lnTo>
                  <a:lnTo>
                    <a:pt x="1599" y="3324"/>
                  </a:lnTo>
                  <a:lnTo>
                    <a:pt x="1534" y="3312"/>
                  </a:lnTo>
                  <a:lnTo>
                    <a:pt x="1470" y="3307"/>
                  </a:lnTo>
                  <a:lnTo>
                    <a:pt x="1405" y="3309"/>
                  </a:lnTo>
                  <a:lnTo>
                    <a:pt x="1341" y="3318"/>
                  </a:lnTo>
                  <a:lnTo>
                    <a:pt x="1277" y="3334"/>
                  </a:lnTo>
                  <a:lnTo>
                    <a:pt x="1215" y="3358"/>
                  </a:lnTo>
                  <a:lnTo>
                    <a:pt x="1208" y="3360"/>
                  </a:lnTo>
                  <a:lnTo>
                    <a:pt x="1214" y="3391"/>
                  </a:lnTo>
                  <a:lnTo>
                    <a:pt x="1215" y="3422"/>
                  </a:lnTo>
                  <a:lnTo>
                    <a:pt x="1210" y="3453"/>
                  </a:lnTo>
                  <a:lnTo>
                    <a:pt x="1202" y="3483"/>
                  </a:lnTo>
                  <a:lnTo>
                    <a:pt x="1188" y="3512"/>
                  </a:lnTo>
                  <a:lnTo>
                    <a:pt x="1171" y="3537"/>
                  </a:lnTo>
                  <a:lnTo>
                    <a:pt x="1150" y="3559"/>
                  </a:lnTo>
                  <a:lnTo>
                    <a:pt x="1126" y="3578"/>
                  </a:lnTo>
                  <a:lnTo>
                    <a:pt x="1099" y="3593"/>
                  </a:lnTo>
                  <a:lnTo>
                    <a:pt x="115" y="4089"/>
                  </a:lnTo>
                  <a:lnTo>
                    <a:pt x="98" y="4096"/>
                  </a:lnTo>
                  <a:lnTo>
                    <a:pt x="79" y="4098"/>
                  </a:lnTo>
                  <a:lnTo>
                    <a:pt x="58" y="4096"/>
                  </a:lnTo>
                  <a:lnTo>
                    <a:pt x="37" y="4086"/>
                  </a:lnTo>
                  <a:lnTo>
                    <a:pt x="22" y="4073"/>
                  </a:lnTo>
                  <a:lnTo>
                    <a:pt x="10" y="4057"/>
                  </a:lnTo>
                  <a:lnTo>
                    <a:pt x="2" y="4038"/>
                  </a:lnTo>
                  <a:lnTo>
                    <a:pt x="0" y="4019"/>
                  </a:lnTo>
                  <a:lnTo>
                    <a:pt x="0" y="2659"/>
                  </a:lnTo>
                  <a:lnTo>
                    <a:pt x="4" y="2635"/>
                  </a:lnTo>
                  <a:lnTo>
                    <a:pt x="12" y="2615"/>
                  </a:lnTo>
                  <a:lnTo>
                    <a:pt x="27" y="2598"/>
                  </a:lnTo>
                  <a:lnTo>
                    <a:pt x="47" y="2585"/>
                  </a:lnTo>
                  <a:lnTo>
                    <a:pt x="554" y="2363"/>
                  </a:lnTo>
                  <a:lnTo>
                    <a:pt x="591" y="2351"/>
                  </a:lnTo>
                  <a:lnTo>
                    <a:pt x="629" y="2346"/>
                  </a:lnTo>
                  <a:lnTo>
                    <a:pt x="668" y="2350"/>
                  </a:lnTo>
                  <a:lnTo>
                    <a:pt x="705" y="2359"/>
                  </a:lnTo>
                  <a:lnTo>
                    <a:pt x="734" y="2373"/>
                  </a:lnTo>
                  <a:lnTo>
                    <a:pt x="758" y="2391"/>
                  </a:lnTo>
                  <a:lnTo>
                    <a:pt x="780" y="2410"/>
                  </a:lnTo>
                  <a:lnTo>
                    <a:pt x="798" y="2434"/>
                  </a:lnTo>
                  <a:lnTo>
                    <a:pt x="1190" y="2261"/>
                  </a:lnTo>
                  <a:lnTo>
                    <a:pt x="1266" y="2232"/>
                  </a:lnTo>
                  <a:lnTo>
                    <a:pt x="1343" y="2209"/>
                  </a:lnTo>
                  <a:lnTo>
                    <a:pt x="1420" y="2193"/>
                  </a:lnTo>
                  <a:lnTo>
                    <a:pt x="1500" y="2183"/>
                  </a:lnTo>
                  <a:lnTo>
                    <a:pt x="1579" y="2181"/>
                  </a:lnTo>
                  <a:lnTo>
                    <a:pt x="1579" y="1753"/>
                  </a:lnTo>
                  <a:lnTo>
                    <a:pt x="1583" y="1668"/>
                  </a:lnTo>
                  <a:lnTo>
                    <a:pt x="1594" y="1583"/>
                  </a:lnTo>
                  <a:lnTo>
                    <a:pt x="1613" y="1501"/>
                  </a:lnTo>
                  <a:lnTo>
                    <a:pt x="1639" y="1423"/>
                  </a:lnTo>
                  <a:lnTo>
                    <a:pt x="1670" y="1347"/>
                  </a:lnTo>
                  <a:lnTo>
                    <a:pt x="1708" y="1275"/>
                  </a:lnTo>
                  <a:lnTo>
                    <a:pt x="1752" y="1207"/>
                  </a:lnTo>
                  <a:lnTo>
                    <a:pt x="1801" y="1142"/>
                  </a:lnTo>
                  <a:lnTo>
                    <a:pt x="1856" y="1083"/>
                  </a:lnTo>
                  <a:lnTo>
                    <a:pt x="1915" y="1028"/>
                  </a:lnTo>
                  <a:lnTo>
                    <a:pt x="1979" y="979"/>
                  </a:lnTo>
                  <a:lnTo>
                    <a:pt x="2048" y="934"/>
                  </a:lnTo>
                  <a:lnTo>
                    <a:pt x="2120" y="895"/>
                  </a:lnTo>
                  <a:lnTo>
                    <a:pt x="2195" y="863"/>
                  </a:lnTo>
                  <a:lnTo>
                    <a:pt x="2274" y="837"/>
                  </a:lnTo>
                  <a:lnTo>
                    <a:pt x="2355" y="818"/>
                  </a:lnTo>
                  <a:lnTo>
                    <a:pt x="2355" y="579"/>
                  </a:lnTo>
                  <a:lnTo>
                    <a:pt x="2156" y="219"/>
                  </a:lnTo>
                  <a:lnTo>
                    <a:pt x="2149" y="197"/>
                  </a:lnTo>
                  <a:lnTo>
                    <a:pt x="2146" y="175"/>
                  </a:lnTo>
                  <a:lnTo>
                    <a:pt x="2151" y="153"/>
                  </a:lnTo>
                  <a:lnTo>
                    <a:pt x="2161" y="133"/>
                  </a:lnTo>
                  <a:lnTo>
                    <a:pt x="2177" y="117"/>
                  </a:lnTo>
                  <a:lnTo>
                    <a:pt x="2197" y="106"/>
                  </a:lnTo>
                  <a:lnTo>
                    <a:pt x="2457" y="5"/>
                  </a:lnTo>
                  <a:lnTo>
                    <a:pt x="2477" y="0"/>
                  </a:lnTo>
                  <a:lnTo>
                    <a:pt x="2496" y="1"/>
                  </a:lnTo>
                  <a:lnTo>
                    <a:pt x="2515" y="6"/>
                  </a:lnTo>
                  <a:lnTo>
                    <a:pt x="2679" y="71"/>
                  </a:lnTo>
                  <a:lnTo>
                    <a:pt x="2863" y="5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4841032" y="1494346"/>
              <a:ext cx="91557" cy="105914"/>
              <a:chOff x="4841032" y="1494346"/>
              <a:chExt cx="91557" cy="105914"/>
            </a:xfrm>
          </p:grpSpPr>
          <p:sp>
            <p:nvSpPr>
              <p:cNvPr id="85" name="Полилиния 84"/>
              <p:cNvSpPr>
                <a:spLocks/>
              </p:cNvSpPr>
              <p:nvPr/>
            </p:nvSpPr>
            <p:spPr bwMode="auto">
              <a:xfrm flipH="1">
                <a:off x="4852062" y="1494346"/>
                <a:ext cx="67781" cy="105914"/>
              </a:xfrm>
              <a:custGeom>
                <a:avLst/>
                <a:gdLst>
                  <a:gd name="connsiteX0" fmla="*/ 289380 w 453077"/>
                  <a:gd name="connsiteY0" fmla="*/ 0 h 707970"/>
                  <a:gd name="connsiteX1" fmla="*/ 165249 w 453077"/>
                  <a:gd name="connsiteY1" fmla="*/ 0 h 707970"/>
                  <a:gd name="connsiteX2" fmla="*/ 165249 w 453077"/>
                  <a:gd name="connsiteY2" fmla="*/ 3705 h 707970"/>
                  <a:gd name="connsiteX3" fmla="*/ 134992 w 453077"/>
                  <a:gd name="connsiteY3" fmla="*/ 9136 h 707970"/>
                  <a:gd name="connsiteX4" fmla="*/ 107063 w 453077"/>
                  <a:gd name="connsiteY4" fmla="*/ 18446 h 707970"/>
                  <a:gd name="connsiteX5" fmla="*/ 81461 w 453077"/>
                  <a:gd name="connsiteY5" fmla="*/ 32410 h 707970"/>
                  <a:gd name="connsiteX6" fmla="*/ 58186 w 453077"/>
                  <a:gd name="connsiteY6" fmla="*/ 50254 h 707970"/>
                  <a:gd name="connsiteX7" fmla="*/ 38791 w 453077"/>
                  <a:gd name="connsiteY7" fmla="*/ 71977 h 707970"/>
                  <a:gd name="connsiteX8" fmla="*/ 22499 w 453077"/>
                  <a:gd name="connsiteY8" fmla="*/ 96027 h 707970"/>
                  <a:gd name="connsiteX9" fmla="*/ 10861 w 453077"/>
                  <a:gd name="connsiteY9" fmla="*/ 122405 h 707970"/>
                  <a:gd name="connsiteX10" fmla="*/ 3103 w 453077"/>
                  <a:gd name="connsiteY10" fmla="*/ 151886 h 707970"/>
                  <a:gd name="connsiteX11" fmla="*/ 0 w 453077"/>
                  <a:gd name="connsiteY11" fmla="*/ 181367 h 707970"/>
                  <a:gd name="connsiteX12" fmla="*/ 0 w 453077"/>
                  <a:gd name="connsiteY12" fmla="*/ 237225 h 707970"/>
                  <a:gd name="connsiteX13" fmla="*/ 3103 w 453077"/>
                  <a:gd name="connsiteY13" fmla="*/ 269034 h 707970"/>
                  <a:gd name="connsiteX14" fmla="*/ 11637 w 453077"/>
                  <a:gd name="connsiteY14" fmla="*/ 300066 h 707970"/>
                  <a:gd name="connsiteX15" fmla="*/ 24050 w 453077"/>
                  <a:gd name="connsiteY15" fmla="*/ 327995 h 707970"/>
                  <a:gd name="connsiteX16" fmla="*/ 42670 w 453077"/>
                  <a:gd name="connsiteY16" fmla="*/ 352046 h 707970"/>
                  <a:gd name="connsiteX17" fmla="*/ 63617 w 453077"/>
                  <a:gd name="connsiteY17" fmla="*/ 374544 h 707970"/>
                  <a:gd name="connsiteX18" fmla="*/ 88443 w 453077"/>
                  <a:gd name="connsiteY18" fmla="*/ 391612 h 707970"/>
                  <a:gd name="connsiteX19" fmla="*/ 116373 w 453077"/>
                  <a:gd name="connsiteY19" fmla="*/ 404801 h 707970"/>
                  <a:gd name="connsiteX20" fmla="*/ 146629 w 453077"/>
                  <a:gd name="connsiteY20" fmla="*/ 414111 h 707970"/>
                  <a:gd name="connsiteX21" fmla="*/ 179214 w 453077"/>
                  <a:gd name="connsiteY21" fmla="*/ 416438 h 707970"/>
                  <a:gd name="connsiteX22" fmla="*/ 274639 w 453077"/>
                  <a:gd name="connsiteY22" fmla="*/ 416438 h 707970"/>
                  <a:gd name="connsiteX23" fmla="*/ 291707 w 453077"/>
                  <a:gd name="connsiteY23" fmla="*/ 418766 h 707970"/>
                  <a:gd name="connsiteX24" fmla="*/ 306448 w 453077"/>
                  <a:gd name="connsiteY24" fmla="*/ 426524 h 707970"/>
                  <a:gd name="connsiteX25" fmla="*/ 318085 w 453077"/>
                  <a:gd name="connsiteY25" fmla="*/ 438937 h 707970"/>
                  <a:gd name="connsiteX26" fmla="*/ 326619 w 453077"/>
                  <a:gd name="connsiteY26" fmla="*/ 452901 h 707970"/>
                  <a:gd name="connsiteX27" fmla="*/ 328946 w 453077"/>
                  <a:gd name="connsiteY27" fmla="*/ 470745 h 707970"/>
                  <a:gd name="connsiteX28" fmla="*/ 328946 w 453077"/>
                  <a:gd name="connsiteY28" fmla="*/ 526604 h 707970"/>
                  <a:gd name="connsiteX29" fmla="*/ 326619 w 453077"/>
                  <a:gd name="connsiteY29" fmla="*/ 543672 h 707970"/>
                  <a:gd name="connsiteX30" fmla="*/ 318085 w 453077"/>
                  <a:gd name="connsiteY30" fmla="*/ 558412 h 707970"/>
                  <a:gd name="connsiteX31" fmla="*/ 306448 w 453077"/>
                  <a:gd name="connsiteY31" fmla="*/ 570825 h 707970"/>
                  <a:gd name="connsiteX32" fmla="*/ 291707 w 453077"/>
                  <a:gd name="connsiteY32" fmla="*/ 578583 h 707970"/>
                  <a:gd name="connsiteX33" fmla="*/ 274639 w 453077"/>
                  <a:gd name="connsiteY33" fmla="*/ 581687 h 707970"/>
                  <a:gd name="connsiteX34" fmla="*/ 168352 w 453077"/>
                  <a:gd name="connsiteY34" fmla="*/ 581687 h 707970"/>
                  <a:gd name="connsiteX35" fmla="*/ 154388 w 453077"/>
                  <a:gd name="connsiteY35" fmla="*/ 578583 h 707970"/>
                  <a:gd name="connsiteX36" fmla="*/ 142750 w 453077"/>
                  <a:gd name="connsiteY36" fmla="*/ 572377 h 707970"/>
                  <a:gd name="connsiteX37" fmla="*/ 133441 w 453077"/>
                  <a:gd name="connsiteY37" fmla="*/ 562291 h 707970"/>
                  <a:gd name="connsiteX38" fmla="*/ 126458 w 453077"/>
                  <a:gd name="connsiteY38" fmla="*/ 550654 h 707970"/>
                  <a:gd name="connsiteX39" fmla="*/ 124131 w 453077"/>
                  <a:gd name="connsiteY39" fmla="*/ 536689 h 707970"/>
                  <a:gd name="connsiteX40" fmla="*/ 122579 w 453077"/>
                  <a:gd name="connsiteY40" fmla="*/ 519621 h 707970"/>
                  <a:gd name="connsiteX41" fmla="*/ 115597 w 453077"/>
                  <a:gd name="connsiteY41" fmla="*/ 504881 h 707970"/>
                  <a:gd name="connsiteX42" fmla="*/ 106287 w 453077"/>
                  <a:gd name="connsiteY42" fmla="*/ 492468 h 707970"/>
                  <a:gd name="connsiteX43" fmla="*/ 93874 w 453077"/>
                  <a:gd name="connsiteY43" fmla="*/ 483158 h 707970"/>
                  <a:gd name="connsiteX44" fmla="*/ 79133 w 453077"/>
                  <a:gd name="connsiteY44" fmla="*/ 476176 h 707970"/>
                  <a:gd name="connsiteX45" fmla="*/ 62841 w 453077"/>
                  <a:gd name="connsiteY45" fmla="*/ 474624 h 707970"/>
                  <a:gd name="connsiteX46" fmla="*/ 45773 w 453077"/>
                  <a:gd name="connsiteY46" fmla="*/ 476176 h 707970"/>
                  <a:gd name="connsiteX47" fmla="*/ 31033 w 453077"/>
                  <a:gd name="connsiteY47" fmla="*/ 483158 h 707970"/>
                  <a:gd name="connsiteX48" fmla="*/ 18620 w 453077"/>
                  <a:gd name="connsiteY48" fmla="*/ 492468 h 707970"/>
                  <a:gd name="connsiteX49" fmla="*/ 8534 w 453077"/>
                  <a:gd name="connsiteY49" fmla="*/ 504881 h 707970"/>
                  <a:gd name="connsiteX50" fmla="*/ 2328 w 453077"/>
                  <a:gd name="connsiteY50" fmla="*/ 519621 h 707970"/>
                  <a:gd name="connsiteX51" fmla="*/ 0 w 453077"/>
                  <a:gd name="connsiteY51" fmla="*/ 536689 h 707970"/>
                  <a:gd name="connsiteX52" fmla="*/ 3103 w 453077"/>
                  <a:gd name="connsiteY52" fmla="*/ 566170 h 707970"/>
                  <a:gd name="connsiteX53" fmla="*/ 10861 w 453077"/>
                  <a:gd name="connsiteY53" fmla="*/ 594875 h 707970"/>
                  <a:gd name="connsiteX54" fmla="*/ 22499 w 453077"/>
                  <a:gd name="connsiteY54" fmla="*/ 621253 h 707970"/>
                  <a:gd name="connsiteX55" fmla="*/ 38791 w 453077"/>
                  <a:gd name="connsiteY55" fmla="*/ 643752 h 707970"/>
                  <a:gd name="connsiteX56" fmla="*/ 58962 w 453077"/>
                  <a:gd name="connsiteY56" fmla="*/ 663923 h 707970"/>
                  <a:gd name="connsiteX57" fmla="*/ 82237 w 453077"/>
                  <a:gd name="connsiteY57" fmla="*/ 680991 h 707970"/>
                  <a:gd name="connsiteX58" fmla="*/ 107063 w 453077"/>
                  <a:gd name="connsiteY58" fmla="*/ 693404 h 707970"/>
                  <a:gd name="connsiteX59" fmla="*/ 134992 w 453077"/>
                  <a:gd name="connsiteY59" fmla="*/ 701938 h 707970"/>
                  <a:gd name="connsiteX60" fmla="*/ 165249 w 453077"/>
                  <a:gd name="connsiteY60" fmla="*/ 705041 h 707970"/>
                  <a:gd name="connsiteX61" fmla="*/ 165249 w 453077"/>
                  <a:gd name="connsiteY61" fmla="*/ 707970 h 707970"/>
                  <a:gd name="connsiteX62" fmla="*/ 289380 w 453077"/>
                  <a:gd name="connsiteY62" fmla="*/ 707970 h 707970"/>
                  <a:gd name="connsiteX63" fmla="*/ 289380 w 453077"/>
                  <a:gd name="connsiteY63" fmla="*/ 705041 h 707970"/>
                  <a:gd name="connsiteX64" fmla="*/ 318861 w 453077"/>
                  <a:gd name="connsiteY64" fmla="*/ 699610 h 707970"/>
                  <a:gd name="connsiteX65" fmla="*/ 346790 w 453077"/>
                  <a:gd name="connsiteY65" fmla="*/ 690300 h 707970"/>
                  <a:gd name="connsiteX66" fmla="*/ 371616 w 453077"/>
                  <a:gd name="connsiteY66" fmla="*/ 675560 h 707970"/>
                  <a:gd name="connsiteX67" fmla="*/ 394891 w 453077"/>
                  <a:gd name="connsiteY67" fmla="*/ 658492 h 707970"/>
                  <a:gd name="connsiteX68" fmla="*/ 415062 w 453077"/>
                  <a:gd name="connsiteY68" fmla="*/ 635993 h 707970"/>
                  <a:gd name="connsiteX69" fmla="*/ 430578 w 453077"/>
                  <a:gd name="connsiteY69" fmla="*/ 611943 h 707970"/>
                  <a:gd name="connsiteX70" fmla="*/ 442991 w 453077"/>
                  <a:gd name="connsiteY70" fmla="*/ 586341 h 707970"/>
                  <a:gd name="connsiteX71" fmla="*/ 450750 w 453077"/>
                  <a:gd name="connsiteY71" fmla="*/ 557636 h 707970"/>
                  <a:gd name="connsiteX72" fmla="*/ 453077 w 453077"/>
                  <a:gd name="connsiteY72" fmla="*/ 526604 h 707970"/>
                  <a:gd name="connsiteX73" fmla="*/ 453077 w 453077"/>
                  <a:gd name="connsiteY73" fmla="*/ 470745 h 707970"/>
                  <a:gd name="connsiteX74" fmla="*/ 449974 w 453077"/>
                  <a:gd name="connsiteY74" fmla="*/ 438937 h 707970"/>
                  <a:gd name="connsiteX75" fmla="*/ 442216 w 453077"/>
                  <a:gd name="connsiteY75" fmla="*/ 408680 h 707970"/>
                  <a:gd name="connsiteX76" fmla="*/ 429027 w 453077"/>
                  <a:gd name="connsiteY76" fmla="*/ 380751 h 707970"/>
                  <a:gd name="connsiteX77" fmla="*/ 411183 w 453077"/>
                  <a:gd name="connsiteY77" fmla="*/ 355925 h 707970"/>
                  <a:gd name="connsiteX78" fmla="*/ 389460 w 453077"/>
                  <a:gd name="connsiteY78" fmla="*/ 333426 h 707970"/>
                  <a:gd name="connsiteX79" fmla="*/ 363858 w 453077"/>
                  <a:gd name="connsiteY79" fmla="*/ 316358 h 707970"/>
                  <a:gd name="connsiteX80" fmla="*/ 335929 w 453077"/>
                  <a:gd name="connsiteY80" fmla="*/ 303169 h 707970"/>
                  <a:gd name="connsiteX81" fmla="*/ 306448 w 453077"/>
                  <a:gd name="connsiteY81" fmla="*/ 295411 h 707970"/>
                  <a:gd name="connsiteX82" fmla="*/ 274639 w 453077"/>
                  <a:gd name="connsiteY82" fmla="*/ 292308 h 707970"/>
                  <a:gd name="connsiteX83" fmla="*/ 179214 w 453077"/>
                  <a:gd name="connsiteY83" fmla="*/ 292308 h 707970"/>
                  <a:gd name="connsiteX84" fmla="*/ 162146 w 453077"/>
                  <a:gd name="connsiteY84" fmla="*/ 289205 h 707970"/>
                  <a:gd name="connsiteX85" fmla="*/ 146629 w 453077"/>
                  <a:gd name="connsiteY85" fmla="*/ 281447 h 707970"/>
                  <a:gd name="connsiteX86" fmla="*/ 134992 w 453077"/>
                  <a:gd name="connsiteY86" fmla="*/ 269034 h 707970"/>
                  <a:gd name="connsiteX87" fmla="*/ 127234 w 453077"/>
                  <a:gd name="connsiteY87" fmla="*/ 255069 h 707970"/>
                  <a:gd name="connsiteX88" fmla="*/ 124131 w 453077"/>
                  <a:gd name="connsiteY88" fmla="*/ 237225 h 707970"/>
                  <a:gd name="connsiteX89" fmla="*/ 124131 w 453077"/>
                  <a:gd name="connsiteY89" fmla="*/ 181367 h 707970"/>
                  <a:gd name="connsiteX90" fmla="*/ 127234 w 453077"/>
                  <a:gd name="connsiteY90" fmla="*/ 164299 h 707970"/>
                  <a:gd name="connsiteX91" fmla="*/ 134992 w 453077"/>
                  <a:gd name="connsiteY91" fmla="*/ 149558 h 707970"/>
                  <a:gd name="connsiteX92" fmla="*/ 146629 w 453077"/>
                  <a:gd name="connsiteY92" fmla="*/ 137921 h 707970"/>
                  <a:gd name="connsiteX93" fmla="*/ 162146 w 453077"/>
                  <a:gd name="connsiteY93" fmla="*/ 129387 h 707970"/>
                  <a:gd name="connsiteX94" fmla="*/ 179214 w 453077"/>
                  <a:gd name="connsiteY94" fmla="*/ 127835 h 707970"/>
                  <a:gd name="connsiteX95" fmla="*/ 283949 w 453077"/>
                  <a:gd name="connsiteY95" fmla="*/ 127835 h 707970"/>
                  <a:gd name="connsiteX96" fmla="*/ 298690 w 453077"/>
                  <a:gd name="connsiteY96" fmla="*/ 129387 h 707970"/>
                  <a:gd name="connsiteX97" fmla="*/ 311103 w 453077"/>
                  <a:gd name="connsiteY97" fmla="*/ 135594 h 707970"/>
                  <a:gd name="connsiteX98" fmla="*/ 321188 w 453077"/>
                  <a:gd name="connsiteY98" fmla="*/ 144903 h 707970"/>
                  <a:gd name="connsiteX99" fmla="*/ 326619 w 453077"/>
                  <a:gd name="connsiteY99" fmla="*/ 157316 h 707970"/>
                  <a:gd name="connsiteX100" fmla="*/ 328946 w 453077"/>
                  <a:gd name="connsiteY100" fmla="*/ 172057 h 707970"/>
                  <a:gd name="connsiteX101" fmla="*/ 331274 w 453077"/>
                  <a:gd name="connsiteY101" fmla="*/ 188349 h 707970"/>
                  <a:gd name="connsiteX102" fmla="*/ 337480 w 453077"/>
                  <a:gd name="connsiteY102" fmla="*/ 203089 h 707970"/>
                  <a:gd name="connsiteX103" fmla="*/ 346790 w 453077"/>
                  <a:gd name="connsiteY103" fmla="*/ 215502 h 707970"/>
                  <a:gd name="connsiteX104" fmla="*/ 359203 w 453077"/>
                  <a:gd name="connsiteY104" fmla="*/ 224812 h 707970"/>
                  <a:gd name="connsiteX105" fmla="*/ 374720 w 453077"/>
                  <a:gd name="connsiteY105" fmla="*/ 231794 h 707970"/>
                  <a:gd name="connsiteX106" fmla="*/ 391012 w 453077"/>
                  <a:gd name="connsiteY106" fmla="*/ 233346 h 707970"/>
                  <a:gd name="connsiteX107" fmla="*/ 407304 w 453077"/>
                  <a:gd name="connsiteY107" fmla="*/ 231794 h 707970"/>
                  <a:gd name="connsiteX108" fmla="*/ 422044 w 453077"/>
                  <a:gd name="connsiteY108" fmla="*/ 224812 h 707970"/>
                  <a:gd name="connsiteX109" fmla="*/ 434457 w 453077"/>
                  <a:gd name="connsiteY109" fmla="*/ 215502 h 707970"/>
                  <a:gd name="connsiteX110" fmla="*/ 445319 w 453077"/>
                  <a:gd name="connsiteY110" fmla="*/ 203089 h 707970"/>
                  <a:gd name="connsiteX111" fmla="*/ 450750 w 453077"/>
                  <a:gd name="connsiteY111" fmla="*/ 188349 h 707970"/>
                  <a:gd name="connsiteX112" fmla="*/ 453077 w 453077"/>
                  <a:gd name="connsiteY112" fmla="*/ 172057 h 707970"/>
                  <a:gd name="connsiteX113" fmla="*/ 450750 w 453077"/>
                  <a:gd name="connsiteY113" fmla="*/ 141800 h 707970"/>
                  <a:gd name="connsiteX114" fmla="*/ 442991 w 453077"/>
                  <a:gd name="connsiteY114" fmla="*/ 113871 h 707970"/>
                  <a:gd name="connsiteX115" fmla="*/ 430578 w 453077"/>
                  <a:gd name="connsiteY115" fmla="*/ 88269 h 707970"/>
                  <a:gd name="connsiteX116" fmla="*/ 414286 w 453077"/>
                  <a:gd name="connsiteY116" fmla="*/ 64219 h 707970"/>
                  <a:gd name="connsiteX117" fmla="*/ 394891 w 453077"/>
                  <a:gd name="connsiteY117" fmla="*/ 44048 h 707970"/>
                  <a:gd name="connsiteX118" fmla="*/ 371616 w 453077"/>
                  <a:gd name="connsiteY118" fmla="*/ 27755 h 707970"/>
                  <a:gd name="connsiteX119" fmla="*/ 346014 w 453077"/>
                  <a:gd name="connsiteY119" fmla="*/ 14567 h 707970"/>
                  <a:gd name="connsiteX120" fmla="*/ 318085 w 453077"/>
                  <a:gd name="connsiteY120" fmla="*/ 6033 h 707970"/>
                  <a:gd name="connsiteX121" fmla="*/ 289380 w 453077"/>
                  <a:gd name="connsiteY121" fmla="*/ 3705 h 70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453077" h="707970">
                    <a:moveTo>
                      <a:pt x="289380" y="0"/>
                    </a:moveTo>
                    <a:lnTo>
                      <a:pt x="165249" y="0"/>
                    </a:lnTo>
                    <a:lnTo>
                      <a:pt x="165249" y="3705"/>
                    </a:lnTo>
                    <a:lnTo>
                      <a:pt x="134992" y="9136"/>
                    </a:lnTo>
                    <a:lnTo>
                      <a:pt x="107063" y="18446"/>
                    </a:lnTo>
                    <a:lnTo>
                      <a:pt x="81461" y="32410"/>
                    </a:lnTo>
                    <a:lnTo>
                      <a:pt x="58186" y="50254"/>
                    </a:lnTo>
                    <a:lnTo>
                      <a:pt x="38791" y="71977"/>
                    </a:lnTo>
                    <a:lnTo>
                      <a:pt x="22499" y="96027"/>
                    </a:lnTo>
                    <a:lnTo>
                      <a:pt x="10861" y="122405"/>
                    </a:lnTo>
                    <a:lnTo>
                      <a:pt x="3103" y="151886"/>
                    </a:lnTo>
                    <a:lnTo>
                      <a:pt x="0" y="181367"/>
                    </a:lnTo>
                    <a:lnTo>
                      <a:pt x="0" y="237225"/>
                    </a:lnTo>
                    <a:lnTo>
                      <a:pt x="3103" y="269034"/>
                    </a:lnTo>
                    <a:lnTo>
                      <a:pt x="11637" y="300066"/>
                    </a:lnTo>
                    <a:lnTo>
                      <a:pt x="24050" y="327995"/>
                    </a:lnTo>
                    <a:lnTo>
                      <a:pt x="42670" y="352046"/>
                    </a:lnTo>
                    <a:lnTo>
                      <a:pt x="63617" y="374544"/>
                    </a:lnTo>
                    <a:lnTo>
                      <a:pt x="88443" y="391612"/>
                    </a:lnTo>
                    <a:lnTo>
                      <a:pt x="116373" y="404801"/>
                    </a:lnTo>
                    <a:lnTo>
                      <a:pt x="146629" y="414111"/>
                    </a:lnTo>
                    <a:lnTo>
                      <a:pt x="179214" y="416438"/>
                    </a:lnTo>
                    <a:lnTo>
                      <a:pt x="274639" y="416438"/>
                    </a:lnTo>
                    <a:lnTo>
                      <a:pt x="291707" y="418766"/>
                    </a:lnTo>
                    <a:lnTo>
                      <a:pt x="306448" y="426524"/>
                    </a:lnTo>
                    <a:lnTo>
                      <a:pt x="318085" y="438937"/>
                    </a:lnTo>
                    <a:lnTo>
                      <a:pt x="326619" y="452901"/>
                    </a:lnTo>
                    <a:lnTo>
                      <a:pt x="328946" y="470745"/>
                    </a:lnTo>
                    <a:lnTo>
                      <a:pt x="328946" y="526604"/>
                    </a:lnTo>
                    <a:lnTo>
                      <a:pt x="326619" y="543672"/>
                    </a:lnTo>
                    <a:lnTo>
                      <a:pt x="318085" y="558412"/>
                    </a:lnTo>
                    <a:lnTo>
                      <a:pt x="306448" y="570825"/>
                    </a:lnTo>
                    <a:lnTo>
                      <a:pt x="291707" y="578583"/>
                    </a:lnTo>
                    <a:lnTo>
                      <a:pt x="274639" y="581687"/>
                    </a:lnTo>
                    <a:lnTo>
                      <a:pt x="168352" y="581687"/>
                    </a:lnTo>
                    <a:lnTo>
                      <a:pt x="154388" y="578583"/>
                    </a:lnTo>
                    <a:lnTo>
                      <a:pt x="142750" y="572377"/>
                    </a:lnTo>
                    <a:lnTo>
                      <a:pt x="133441" y="562291"/>
                    </a:lnTo>
                    <a:lnTo>
                      <a:pt x="126458" y="550654"/>
                    </a:lnTo>
                    <a:lnTo>
                      <a:pt x="124131" y="536689"/>
                    </a:lnTo>
                    <a:lnTo>
                      <a:pt x="122579" y="519621"/>
                    </a:lnTo>
                    <a:lnTo>
                      <a:pt x="115597" y="504881"/>
                    </a:lnTo>
                    <a:lnTo>
                      <a:pt x="106287" y="492468"/>
                    </a:lnTo>
                    <a:lnTo>
                      <a:pt x="93874" y="483158"/>
                    </a:lnTo>
                    <a:lnTo>
                      <a:pt x="79133" y="476176"/>
                    </a:lnTo>
                    <a:lnTo>
                      <a:pt x="62841" y="474624"/>
                    </a:lnTo>
                    <a:lnTo>
                      <a:pt x="45773" y="476176"/>
                    </a:lnTo>
                    <a:lnTo>
                      <a:pt x="31033" y="483158"/>
                    </a:lnTo>
                    <a:lnTo>
                      <a:pt x="18620" y="492468"/>
                    </a:lnTo>
                    <a:lnTo>
                      <a:pt x="8534" y="504881"/>
                    </a:lnTo>
                    <a:lnTo>
                      <a:pt x="2328" y="519621"/>
                    </a:lnTo>
                    <a:lnTo>
                      <a:pt x="0" y="536689"/>
                    </a:lnTo>
                    <a:lnTo>
                      <a:pt x="3103" y="566170"/>
                    </a:lnTo>
                    <a:lnTo>
                      <a:pt x="10861" y="594875"/>
                    </a:lnTo>
                    <a:lnTo>
                      <a:pt x="22499" y="621253"/>
                    </a:lnTo>
                    <a:lnTo>
                      <a:pt x="38791" y="643752"/>
                    </a:lnTo>
                    <a:lnTo>
                      <a:pt x="58962" y="663923"/>
                    </a:lnTo>
                    <a:lnTo>
                      <a:pt x="82237" y="680991"/>
                    </a:lnTo>
                    <a:lnTo>
                      <a:pt x="107063" y="693404"/>
                    </a:lnTo>
                    <a:lnTo>
                      <a:pt x="134992" y="701938"/>
                    </a:lnTo>
                    <a:lnTo>
                      <a:pt x="165249" y="705041"/>
                    </a:lnTo>
                    <a:lnTo>
                      <a:pt x="165249" y="707970"/>
                    </a:lnTo>
                    <a:lnTo>
                      <a:pt x="289380" y="707970"/>
                    </a:lnTo>
                    <a:lnTo>
                      <a:pt x="289380" y="705041"/>
                    </a:lnTo>
                    <a:lnTo>
                      <a:pt x="318861" y="699610"/>
                    </a:lnTo>
                    <a:lnTo>
                      <a:pt x="346790" y="690300"/>
                    </a:lnTo>
                    <a:lnTo>
                      <a:pt x="371616" y="675560"/>
                    </a:lnTo>
                    <a:lnTo>
                      <a:pt x="394891" y="658492"/>
                    </a:lnTo>
                    <a:lnTo>
                      <a:pt x="415062" y="635993"/>
                    </a:lnTo>
                    <a:lnTo>
                      <a:pt x="430578" y="611943"/>
                    </a:lnTo>
                    <a:lnTo>
                      <a:pt x="442991" y="586341"/>
                    </a:lnTo>
                    <a:lnTo>
                      <a:pt x="450750" y="557636"/>
                    </a:lnTo>
                    <a:lnTo>
                      <a:pt x="453077" y="526604"/>
                    </a:lnTo>
                    <a:lnTo>
                      <a:pt x="453077" y="470745"/>
                    </a:lnTo>
                    <a:lnTo>
                      <a:pt x="449974" y="438937"/>
                    </a:lnTo>
                    <a:lnTo>
                      <a:pt x="442216" y="408680"/>
                    </a:lnTo>
                    <a:lnTo>
                      <a:pt x="429027" y="380751"/>
                    </a:lnTo>
                    <a:lnTo>
                      <a:pt x="411183" y="355925"/>
                    </a:lnTo>
                    <a:lnTo>
                      <a:pt x="389460" y="333426"/>
                    </a:lnTo>
                    <a:lnTo>
                      <a:pt x="363858" y="316358"/>
                    </a:lnTo>
                    <a:lnTo>
                      <a:pt x="335929" y="303169"/>
                    </a:lnTo>
                    <a:lnTo>
                      <a:pt x="306448" y="295411"/>
                    </a:lnTo>
                    <a:lnTo>
                      <a:pt x="274639" y="292308"/>
                    </a:lnTo>
                    <a:lnTo>
                      <a:pt x="179214" y="292308"/>
                    </a:lnTo>
                    <a:lnTo>
                      <a:pt x="162146" y="289205"/>
                    </a:lnTo>
                    <a:lnTo>
                      <a:pt x="146629" y="281447"/>
                    </a:lnTo>
                    <a:lnTo>
                      <a:pt x="134992" y="269034"/>
                    </a:lnTo>
                    <a:lnTo>
                      <a:pt x="127234" y="255069"/>
                    </a:lnTo>
                    <a:lnTo>
                      <a:pt x="124131" y="237225"/>
                    </a:lnTo>
                    <a:lnTo>
                      <a:pt x="124131" y="181367"/>
                    </a:lnTo>
                    <a:lnTo>
                      <a:pt x="127234" y="164299"/>
                    </a:lnTo>
                    <a:lnTo>
                      <a:pt x="134992" y="149558"/>
                    </a:lnTo>
                    <a:lnTo>
                      <a:pt x="146629" y="137921"/>
                    </a:lnTo>
                    <a:lnTo>
                      <a:pt x="162146" y="129387"/>
                    </a:lnTo>
                    <a:lnTo>
                      <a:pt x="179214" y="127835"/>
                    </a:lnTo>
                    <a:lnTo>
                      <a:pt x="283949" y="127835"/>
                    </a:lnTo>
                    <a:lnTo>
                      <a:pt x="298690" y="129387"/>
                    </a:lnTo>
                    <a:lnTo>
                      <a:pt x="311103" y="135594"/>
                    </a:lnTo>
                    <a:lnTo>
                      <a:pt x="321188" y="144903"/>
                    </a:lnTo>
                    <a:lnTo>
                      <a:pt x="326619" y="157316"/>
                    </a:lnTo>
                    <a:lnTo>
                      <a:pt x="328946" y="172057"/>
                    </a:lnTo>
                    <a:lnTo>
                      <a:pt x="331274" y="188349"/>
                    </a:lnTo>
                    <a:lnTo>
                      <a:pt x="337480" y="203089"/>
                    </a:lnTo>
                    <a:lnTo>
                      <a:pt x="346790" y="215502"/>
                    </a:lnTo>
                    <a:lnTo>
                      <a:pt x="359203" y="224812"/>
                    </a:lnTo>
                    <a:lnTo>
                      <a:pt x="374720" y="231794"/>
                    </a:lnTo>
                    <a:lnTo>
                      <a:pt x="391012" y="233346"/>
                    </a:lnTo>
                    <a:lnTo>
                      <a:pt x="407304" y="231794"/>
                    </a:lnTo>
                    <a:lnTo>
                      <a:pt x="422044" y="224812"/>
                    </a:lnTo>
                    <a:lnTo>
                      <a:pt x="434457" y="215502"/>
                    </a:lnTo>
                    <a:lnTo>
                      <a:pt x="445319" y="203089"/>
                    </a:lnTo>
                    <a:lnTo>
                      <a:pt x="450750" y="188349"/>
                    </a:lnTo>
                    <a:lnTo>
                      <a:pt x="453077" y="172057"/>
                    </a:lnTo>
                    <a:lnTo>
                      <a:pt x="450750" y="141800"/>
                    </a:lnTo>
                    <a:lnTo>
                      <a:pt x="442991" y="113871"/>
                    </a:lnTo>
                    <a:lnTo>
                      <a:pt x="430578" y="88269"/>
                    </a:lnTo>
                    <a:lnTo>
                      <a:pt x="414286" y="64219"/>
                    </a:lnTo>
                    <a:lnTo>
                      <a:pt x="394891" y="44048"/>
                    </a:lnTo>
                    <a:lnTo>
                      <a:pt x="371616" y="27755"/>
                    </a:lnTo>
                    <a:lnTo>
                      <a:pt x="346014" y="14567"/>
                    </a:lnTo>
                    <a:lnTo>
                      <a:pt x="318085" y="6033"/>
                    </a:lnTo>
                    <a:lnTo>
                      <a:pt x="289380" y="3705"/>
                    </a:lnTo>
                    <a:close/>
                  </a:path>
                </a:pathLst>
              </a:custGeom>
              <a:solidFill>
                <a:srgbClr val="E1961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uk-UA"/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841032" y="1533603"/>
                <a:ext cx="91557" cy="10800"/>
              </a:xfrm>
              <a:prstGeom prst="roundRect">
                <a:avLst>
                  <a:gd name="adj" fmla="val 50000"/>
                </a:avLst>
              </a:prstGeom>
              <a:solidFill>
                <a:srgbClr val="E196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4841032" y="1552104"/>
                <a:ext cx="91557" cy="10800"/>
              </a:xfrm>
              <a:prstGeom prst="roundRect">
                <a:avLst>
                  <a:gd name="adj" fmla="val 50000"/>
                </a:avLst>
              </a:prstGeom>
              <a:solidFill>
                <a:srgbClr val="E196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88" name="Полилиния 87"/>
          <p:cNvSpPr/>
          <p:nvPr/>
        </p:nvSpPr>
        <p:spPr>
          <a:xfrm rot="20733895" flipH="1" flipV="1">
            <a:off x="1699125" y="4435447"/>
            <a:ext cx="983396" cy="699183"/>
          </a:xfrm>
          <a:custGeom>
            <a:avLst/>
            <a:gdLst>
              <a:gd name="connsiteX0" fmla="*/ 0 w 1652049"/>
              <a:gd name="connsiteY0" fmla="*/ 0 h 1330045"/>
              <a:gd name="connsiteX1" fmla="*/ 139146 w 1652049"/>
              <a:gd name="connsiteY1" fmla="*/ 0 h 1330045"/>
              <a:gd name="connsiteX2" fmla="*/ 1485793 w 1652049"/>
              <a:gd name="connsiteY2" fmla="*/ 997534 h 1330045"/>
              <a:gd name="connsiteX3" fmla="*/ 1652049 w 1652049"/>
              <a:gd name="connsiteY3" fmla="*/ 997534 h 1330045"/>
              <a:gd name="connsiteX4" fmla="*/ 1363702 w 1652049"/>
              <a:gd name="connsiteY4" fmla="*/ 1330045 h 1330045"/>
              <a:gd name="connsiteX5" fmla="*/ 987026 w 1652049"/>
              <a:gd name="connsiteY5" fmla="*/ 997534 h 1330045"/>
              <a:gd name="connsiteX6" fmla="*/ 1153282 w 1652049"/>
              <a:gd name="connsiteY6" fmla="*/ 997534 h 1330045"/>
              <a:gd name="connsiteX7" fmla="*/ 1080302 w 1652049"/>
              <a:gd name="connsiteY7" fmla="*/ 798075 h 1330045"/>
              <a:gd name="connsiteX8" fmla="*/ 1047862 w 1652049"/>
              <a:gd name="connsiteY8" fmla="*/ 737407 h 1330045"/>
              <a:gd name="connsiteX9" fmla="*/ 977616 w 1652049"/>
              <a:gd name="connsiteY9" fmla="*/ 615531 h 1330045"/>
              <a:gd name="connsiteX10" fmla="*/ 929738 w 1652049"/>
              <a:gd name="connsiteY10" fmla="*/ 551018 h 1330045"/>
              <a:gd name="connsiteX11" fmla="*/ 848021 w 1652049"/>
              <a:gd name="connsiteY11" fmla="*/ 452041 h 1330045"/>
              <a:gd name="connsiteX12" fmla="*/ 788900 w 1652049"/>
              <a:gd name="connsiteY12" fmla="*/ 392552 h 1330045"/>
              <a:gd name="connsiteX13" fmla="*/ 693977 w 1652049"/>
              <a:gd name="connsiteY13" fmla="*/ 309676 h 1330045"/>
              <a:gd name="connsiteX14" fmla="*/ 603245 w 1652049"/>
              <a:gd name="connsiteY14" fmla="*/ 241053 h 1330045"/>
              <a:gd name="connsiteX15" fmla="*/ 581867 w 1652049"/>
              <a:gd name="connsiteY15" fmla="*/ 226499 h 1330045"/>
              <a:gd name="connsiteX16" fmla="*/ 433414 w 1652049"/>
              <a:gd name="connsiteY16" fmla="*/ 143780 h 1330045"/>
              <a:gd name="connsiteX17" fmla="*/ 404465 w 1652049"/>
              <a:gd name="connsiteY17" fmla="*/ 130182 h 1330045"/>
              <a:gd name="connsiteX18" fmla="*/ 244147 w 1652049"/>
              <a:gd name="connsiteY18" fmla="*/ 68051 h 1330045"/>
              <a:gd name="connsiteX19" fmla="*/ 218735 w 1652049"/>
              <a:gd name="connsiteY19" fmla="*/ 60728 h 1330045"/>
              <a:gd name="connsiteX20" fmla="*/ 40083 w 1652049"/>
              <a:gd name="connsiteY20" fmla="*/ 18777 h 1330045"/>
              <a:gd name="connsiteX21" fmla="*/ 40083 w 1652049"/>
              <a:gd name="connsiteY21" fmla="*/ 18777 h 1330045"/>
              <a:gd name="connsiteX22" fmla="*/ 15464 w 1652049"/>
              <a:gd name="connsiteY22" fmla="*/ 15789 h 1330045"/>
              <a:gd name="connsiteX23" fmla="*/ 0 w 1652049"/>
              <a:gd name="connsiteY23" fmla="*/ 13912 h 133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52049" h="1330045">
                <a:moveTo>
                  <a:pt x="0" y="0"/>
                </a:moveTo>
                <a:lnTo>
                  <a:pt x="139146" y="0"/>
                </a:lnTo>
                <a:cubicBezTo>
                  <a:pt x="773353" y="0"/>
                  <a:pt x="1327241" y="410294"/>
                  <a:pt x="1485793" y="997534"/>
                </a:cubicBezTo>
                <a:lnTo>
                  <a:pt x="1652049" y="997534"/>
                </a:lnTo>
                <a:lnTo>
                  <a:pt x="1363702" y="1330045"/>
                </a:lnTo>
                <a:lnTo>
                  <a:pt x="987026" y="997534"/>
                </a:lnTo>
                <a:lnTo>
                  <a:pt x="1153282" y="997534"/>
                </a:lnTo>
                <a:lnTo>
                  <a:pt x="1080302" y="798075"/>
                </a:lnTo>
                <a:lnTo>
                  <a:pt x="1047862" y="737407"/>
                </a:lnTo>
                <a:lnTo>
                  <a:pt x="977616" y="615531"/>
                </a:lnTo>
                <a:lnTo>
                  <a:pt x="929738" y="551018"/>
                </a:lnTo>
                <a:lnTo>
                  <a:pt x="848021" y="452041"/>
                </a:lnTo>
                <a:lnTo>
                  <a:pt x="788900" y="392552"/>
                </a:lnTo>
                <a:lnTo>
                  <a:pt x="693977" y="309676"/>
                </a:lnTo>
                <a:lnTo>
                  <a:pt x="603245" y="241053"/>
                </a:lnTo>
                <a:lnTo>
                  <a:pt x="581867" y="226499"/>
                </a:lnTo>
                <a:lnTo>
                  <a:pt x="433414" y="143780"/>
                </a:lnTo>
                <a:lnTo>
                  <a:pt x="404465" y="130182"/>
                </a:lnTo>
                <a:lnTo>
                  <a:pt x="244147" y="68051"/>
                </a:lnTo>
                <a:lnTo>
                  <a:pt x="218735" y="60728"/>
                </a:lnTo>
                <a:lnTo>
                  <a:pt x="40083" y="18777"/>
                </a:lnTo>
                <a:lnTo>
                  <a:pt x="40083" y="18777"/>
                </a:lnTo>
                <a:lnTo>
                  <a:pt x="15464" y="15789"/>
                </a:lnTo>
                <a:lnTo>
                  <a:pt x="0" y="13912"/>
                </a:lnTo>
                <a:close/>
              </a:path>
            </a:pathLst>
          </a:custGeom>
          <a:gradFill>
            <a:gsLst>
              <a:gs pos="99000">
                <a:schemeClr val="accent5">
                  <a:lumMod val="50000"/>
                </a:schemeClr>
              </a:gs>
              <a:gs pos="99000">
                <a:schemeClr val="accent2">
                  <a:shade val="94000"/>
                  <a:lumMod val="94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89" name="Group 4"/>
          <p:cNvGrpSpPr>
            <a:grpSpLocks noChangeAspect="1"/>
          </p:cNvGrpSpPr>
          <p:nvPr/>
        </p:nvGrpSpPr>
        <p:grpSpPr bwMode="auto">
          <a:xfrm>
            <a:off x="5309272" y="6154296"/>
            <a:ext cx="1092477" cy="652199"/>
            <a:chOff x="1317" y="1225"/>
            <a:chExt cx="3124" cy="1865"/>
          </a:xfrm>
          <a:solidFill>
            <a:schemeClr val="bg1">
              <a:lumMod val="65000"/>
            </a:schemeClr>
          </a:solidFill>
        </p:grpSpPr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2523" y="1225"/>
              <a:ext cx="712" cy="913"/>
            </a:xfrm>
            <a:custGeom>
              <a:avLst/>
              <a:gdLst>
                <a:gd name="T0" fmla="*/ 712 w 1424"/>
                <a:gd name="T1" fmla="*/ 0 h 1825"/>
                <a:gd name="T2" fmla="*/ 739 w 1424"/>
                <a:gd name="T3" fmla="*/ 0 h 1825"/>
                <a:gd name="T4" fmla="*/ 788 w 1424"/>
                <a:gd name="T5" fmla="*/ 1 h 1825"/>
                <a:gd name="T6" fmla="*/ 852 w 1424"/>
                <a:gd name="T7" fmla="*/ 11 h 1825"/>
                <a:gd name="T8" fmla="*/ 928 w 1424"/>
                <a:gd name="T9" fmla="*/ 26 h 1825"/>
                <a:gd name="T10" fmla="*/ 1011 w 1424"/>
                <a:gd name="T11" fmla="*/ 55 h 1825"/>
                <a:gd name="T12" fmla="*/ 1097 w 1424"/>
                <a:gd name="T13" fmla="*/ 98 h 1825"/>
                <a:gd name="T14" fmla="*/ 1180 w 1424"/>
                <a:gd name="T15" fmla="*/ 159 h 1825"/>
                <a:gd name="T16" fmla="*/ 1258 w 1424"/>
                <a:gd name="T17" fmla="*/ 238 h 1825"/>
                <a:gd name="T18" fmla="*/ 1326 w 1424"/>
                <a:gd name="T19" fmla="*/ 342 h 1825"/>
                <a:gd name="T20" fmla="*/ 1377 w 1424"/>
                <a:gd name="T21" fmla="*/ 471 h 1825"/>
                <a:gd name="T22" fmla="*/ 1411 w 1424"/>
                <a:gd name="T23" fmla="*/ 630 h 1825"/>
                <a:gd name="T24" fmla="*/ 1419 w 1424"/>
                <a:gd name="T25" fmla="*/ 727 h 1825"/>
                <a:gd name="T26" fmla="*/ 1421 w 1424"/>
                <a:gd name="T27" fmla="*/ 755 h 1825"/>
                <a:gd name="T28" fmla="*/ 1423 w 1424"/>
                <a:gd name="T29" fmla="*/ 808 h 1825"/>
                <a:gd name="T30" fmla="*/ 1424 w 1424"/>
                <a:gd name="T31" fmla="*/ 882 h 1825"/>
                <a:gd name="T32" fmla="*/ 1421 w 1424"/>
                <a:gd name="T33" fmla="*/ 973 h 1825"/>
                <a:gd name="T34" fmla="*/ 1411 w 1424"/>
                <a:gd name="T35" fmla="*/ 1075 h 1825"/>
                <a:gd name="T36" fmla="*/ 1394 w 1424"/>
                <a:gd name="T37" fmla="*/ 1185 h 1825"/>
                <a:gd name="T38" fmla="*/ 1368 w 1424"/>
                <a:gd name="T39" fmla="*/ 1299 h 1825"/>
                <a:gd name="T40" fmla="*/ 1328 w 1424"/>
                <a:gd name="T41" fmla="*/ 1411 h 1825"/>
                <a:gd name="T42" fmla="*/ 1273 w 1424"/>
                <a:gd name="T43" fmla="*/ 1519 h 1825"/>
                <a:gd name="T44" fmla="*/ 1203 w 1424"/>
                <a:gd name="T45" fmla="*/ 1617 h 1825"/>
                <a:gd name="T46" fmla="*/ 1114 w 1424"/>
                <a:gd name="T47" fmla="*/ 1700 h 1825"/>
                <a:gd name="T48" fmla="*/ 1006 w 1424"/>
                <a:gd name="T49" fmla="*/ 1767 h 1825"/>
                <a:gd name="T50" fmla="*/ 873 w 1424"/>
                <a:gd name="T51" fmla="*/ 1808 h 1825"/>
                <a:gd name="T52" fmla="*/ 718 w 1424"/>
                <a:gd name="T53" fmla="*/ 1825 h 1825"/>
                <a:gd name="T54" fmla="*/ 625 w 1424"/>
                <a:gd name="T55" fmla="*/ 1822 h 1825"/>
                <a:gd name="T56" fmla="*/ 481 w 1424"/>
                <a:gd name="T57" fmla="*/ 1791 h 1825"/>
                <a:gd name="T58" fmla="*/ 362 w 1424"/>
                <a:gd name="T59" fmla="*/ 1736 h 1825"/>
                <a:gd name="T60" fmla="*/ 261 w 1424"/>
                <a:gd name="T61" fmla="*/ 1661 h 1825"/>
                <a:gd name="T62" fmla="*/ 184 w 1424"/>
                <a:gd name="T63" fmla="*/ 1570 h 1825"/>
                <a:gd name="T64" fmla="*/ 121 w 1424"/>
                <a:gd name="T65" fmla="*/ 1468 h 1825"/>
                <a:gd name="T66" fmla="*/ 76 w 1424"/>
                <a:gd name="T67" fmla="*/ 1356 h 1825"/>
                <a:gd name="T68" fmla="*/ 41 w 1424"/>
                <a:gd name="T69" fmla="*/ 1244 h 1825"/>
                <a:gd name="T70" fmla="*/ 19 w 1424"/>
                <a:gd name="T71" fmla="*/ 1130 h 1825"/>
                <a:gd name="T72" fmla="*/ 7 w 1424"/>
                <a:gd name="T73" fmla="*/ 1024 h 1825"/>
                <a:gd name="T74" fmla="*/ 0 w 1424"/>
                <a:gd name="T75" fmla="*/ 928 h 1825"/>
                <a:gd name="T76" fmla="*/ 0 w 1424"/>
                <a:gd name="T77" fmla="*/ 844 h 1825"/>
                <a:gd name="T78" fmla="*/ 2 w 1424"/>
                <a:gd name="T79" fmla="*/ 780 h 1825"/>
                <a:gd name="T80" fmla="*/ 4 w 1424"/>
                <a:gd name="T81" fmla="*/ 738 h 1825"/>
                <a:gd name="T82" fmla="*/ 5 w 1424"/>
                <a:gd name="T83" fmla="*/ 723 h 1825"/>
                <a:gd name="T84" fmla="*/ 26 w 1424"/>
                <a:gd name="T85" fmla="*/ 547 h 1825"/>
                <a:gd name="T86" fmla="*/ 70 w 1424"/>
                <a:gd name="T87" fmla="*/ 403 h 1825"/>
                <a:gd name="T88" fmla="*/ 130 w 1424"/>
                <a:gd name="T89" fmla="*/ 287 h 1825"/>
                <a:gd name="T90" fmla="*/ 204 w 1424"/>
                <a:gd name="T91" fmla="*/ 195 h 1825"/>
                <a:gd name="T92" fmla="*/ 286 w 1424"/>
                <a:gd name="T93" fmla="*/ 126 h 1825"/>
                <a:gd name="T94" fmla="*/ 371 w 1424"/>
                <a:gd name="T95" fmla="*/ 75 h 1825"/>
                <a:gd name="T96" fmla="*/ 456 w 1424"/>
                <a:gd name="T97" fmla="*/ 39 h 1825"/>
                <a:gd name="T98" fmla="*/ 536 w 1424"/>
                <a:gd name="T99" fmla="*/ 17 h 1825"/>
                <a:gd name="T100" fmla="*/ 606 w 1424"/>
                <a:gd name="T101" fmla="*/ 5 h 1825"/>
                <a:gd name="T102" fmla="*/ 663 w 1424"/>
                <a:gd name="T103" fmla="*/ 0 h 1825"/>
                <a:gd name="T104" fmla="*/ 701 w 1424"/>
                <a:gd name="T105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4" h="1825">
                  <a:moveTo>
                    <a:pt x="701" y="0"/>
                  </a:moveTo>
                  <a:lnTo>
                    <a:pt x="712" y="0"/>
                  </a:lnTo>
                  <a:lnTo>
                    <a:pt x="723" y="0"/>
                  </a:lnTo>
                  <a:lnTo>
                    <a:pt x="739" y="0"/>
                  </a:lnTo>
                  <a:lnTo>
                    <a:pt x="761" y="0"/>
                  </a:lnTo>
                  <a:lnTo>
                    <a:pt x="788" y="1"/>
                  </a:lnTo>
                  <a:lnTo>
                    <a:pt x="818" y="5"/>
                  </a:lnTo>
                  <a:lnTo>
                    <a:pt x="852" y="11"/>
                  </a:lnTo>
                  <a:lnTo>
                    <a:pt x="888" y="17"/>
                  </a:lnTo>
                  <a:lnTo>
                    <a:pt x="928" y="26"/>
                  </a:lnTo>
                  <a:lnTo>
                    <a:pt x="968" y="39"/>
                  </a:lnTo>
                  <a:lnTo>
                    <a:pt x="1011" y="55"/>
                  </a:lnTo>
                  <a:lnTo>
                    <a:pt x="1053" y="75"/>
                  </a:lnTo>
                  <a:lnTo>
                    <a:pt x="1097" y="98"/>
                  </a:lnTo>
                  <a:lnTo>
                    <a:pt x="1138" y="126"/>
                  </a:lnTo>
                  <a:lnTo>
                    <a:pt x="1180" y="159"/>
                  </a:lnTo>
                  <a:lnTo>
                    <a:pt x="1220" y="195"/>
                  </a:lnTo>
                  <a:lnTo>
                    <a:pt x="1258" y="238"/>
                  </a:lnTo>
                  <a:lnTo>
                    <a:pt x="1294" y="287"/>
                  </a:lnTo>
                  <a:lnTo>
                    <a:pt x="1326" y="342"/>
                  </a:lnTo>
                  <a:lnTo>
                    <a:pt x="1354" y="403"/>
                  </a:lnTo>
                  <a:lnTo>
                    <a:pt x="1377" y="471"/>
                  </a:lnTo>
                  <a:lnTo>
                    <a:pt x="1396" y="547"/>
                  </a:lnTo>
                  <a:lnTo>
                    <a:pt x="1411" y="630"/>
                  </a:lnTo>
                  <a:lnTo>
                    <a:pt x="1419" y="723"/>
                  </a:lnTo>
                  <a:lnTo>
                    <a:pt x="1419" y="727"/>
                  </a:lnTo>
                  <a:lnTo>
                    <a:pt x="1419" y="736"/>
                  </a:lnTo>
                  <a:lnTo>
                    <a:pt x="1421" y="755"/>
                  </a:lnTo>
                  <a:lnTo>
                    <a:pt x="1423" y="778"/>
                  </a:lnTo>
                  <a:lnTo>
                    <a:pt x="1423" y="808"/>
                  </a:lnTo>
                  <a:lnTo>
                    <a:pt x="1424" y="844"/>
                  </a:lnTo>
                  <a:lnTo>
                    <a:pt x="1424" y="882"/>
                  </a:lnTo>
                  <a:lnTo>
                    <a:pt x="1423" y="926"/>
                  </a:lnTo>
                  <a:lnTo>
                    <a:pt x="1421" y="973"/>
                  </a:lnTo>
                  <a:lnTo>
                    <a:pt x="1417" y="1024"/>
                  </a:lnTo>
                  <a:lnTo>
                    <a:pt x="1411" y="1075"/>
                  </a:lnTo>
                  <a:lnTo>
                    <a:pt x="1404" y="1130"/>
                  </a:lnTo>
                  <a:lnTo>
                    <a:pt x="1394" y="1185"/>
                  </a:lnTo>
                  <a:lnTo>
                    <a:pt x="1383" y="1242"/>
                  </a:lnTo>
                  <a:lnTo>
                    <a:pt x="1368" y="1299"/>
                  </a:lnTo>
                  <a:lnTo>
                    <a:pt x="1349" y="1356"/>
                  </a:lnTo>
                  <a:lnTo>
                    <a:pt x="1328" y="1411"/>
                  </a:lnTo>
                  <a:lnTo>
                    <a:pt x="1303" y="1466"/>
                  </a:lnTo>
                  <a:lnTo>
                    <a:pt x="1273" y="1519"/>
                  </a:lnTo>
                  <a:lnTo>
                    <a:pt x="1241" y="1570"/>
                  </a:lnTo>
                  <a:lnTo>
                    <a:pt x="1203" y="1617"/>
                  </a:lnTo>
                  <a:lnTo>
                    <a:pt x="1161" y="1661"/>
                  </a:lnTo>
                  <a:lnTo>
                    <a:pt x="1114" y="1700"/>
                  </a:lnTo>
                  <a:lnTo>
                    <a:pt x="1063" y="1736"/>
                  </a:lnTo>
                  <a:lnTo>
                    <a:pt x="1006" y="1767"/>
                  </a:lnTo>
                  <a:lnTo>
                    <a:pt x="943" y="1791"/>
                  </a:lnTo>
                  <a:lnTo>
                    <a:pt x="873" y="1808"/>
                  </a:lnTo>
                  <a:lnTo>
                    <a:pt x="799" y="1822"/>
                  </a:lnTo>
                  <a:lnTo>
                    <a:pt x="718" y="1825"/>
                  </a:lnTo>
                  <a:lnTo>
                    <a:pt x="706" y="1825"/>
                  </a:lnTo>
                  <a:lnTo>
                    <a:pt x="625" y="1822"/>
                  </a:lnTo>
                  <a:lnTo>
                    <a:pt x="549" y="1810"/>
                  </a:lnTo>
                  <a:lnTo>
                    <a:pt x="481" y="1791"/>
                  </a:lnTo>
                  <a:lnTo>
                    <a:pt x="418" y="1767"/>
                  </a:lnTo>
                  <a:lnTo>
                    <a:pt x="362" y="1736"/>
                  </a:lnTo>
                  <a:lnTo>
                    <a:pt x="309" y="1700"/>
                  </a:lnTo>
                  <a:lnTo>
                    <a:pt x="261" y="1661"/>
                  </a:lnTo>
                  <a:lnTo>
                    <a:pt x="220" y="1617"/>
                  </a:lnTo>
                  <a:lnTo>
                    <a:pt x="184" y="1570"/>
                  </a:lnTo>
                  <a:lnTo>
                    <a:pt x="149" y="1519"/>
                  </a:lnTo>
                  <a:lnTo>
                    <a:pt x="121" y="1468"/>
                  </a:lnTo>
                  <a:lnTo>
                    <a:pt x="96" y="1413"/>
                  </a:lnTo>
                  <a:lnTo>
                    <a:pt x="76" y="1356"/>
                  </a:lnTo>
                  <a:lnTo>
                    <a:pt x="57" y="1301"/>
                  </a:lnTo>
                  <a:lnTo>
                    <a:pt x="41" y="1244"/>
                  </a:lnTo>
                  <a:lnTo>
                    <a:pt x="30" y="1187"/>
                  </a:lnTo>
                  <a:lnTo>
                    <a:pt x="19" y="1130"/>
                  </a:lnTo>
                  <a:lnTo>
                    <a:pt x="11" y="1077"/>
                  </a:lnTo>
                  <a:lnTo>
                    <a:pt x="7" y="1024"/>
                  </a:lnTo>
                  <a:lnTo>
                    <a:pt x="4" y="975"/>
                  </a:lnTo>
                  <a:lnTo>
                    <a:pt x="0" y="928"/>
                  </a:lnTo>
                  <a:lnTo>
                    <a:pt x="0" y="884"/>
                  </a:lnTo>
                  <a:lnTo>
                    <a:pt x="0" y="844"/>
                  </a:lnTo>
                  <a:lnTo>
                    <a:pt x="0" y="808"/>
                  </a:lnTo>
                  <a:lnTo>
                    <a:pt x="2" y="780"/>
                  </a:lnTo>
                  <a:lnTo>
                    <a:pt x="4" y="755"/>
                  </a:lnTo>
                  <a:lnTo>
                    <a:pt x="4" y="738"/>
                  </a:lnTo>
                  <a:lnTo>
                    <a:pt x="5" y="727"/>
                  </a:lnTo>
                  <a:lnTo>
                    <a:pt x="5" y="723"/>
                  </a:lnTo>
                  <a:lnTo>
                    <a:pt x="13" y="630"/>
                  </a:lnTo>
                  <a:lnTo>
                    <a:pt x="26" y="547"/>
                  </a:lnTo>
                  <a:lnTo>
                    <a:pt x="45" y="471"/>
                  </a:lnTo>
                  <a:lnTo>
                    <a:pt x="70" y="403"/>
                  </a:lnTo>
                  <a:lnTo>
                    <a:pt x="98" y="342"/>
                  </a:lnTo>
                  <a:lnTo>
                    <a:pt x="130" y="287"/>
                  </a:lnTo>
                  <a:lnTo>
                    <a:pt x="166" y="238"/>
                  </a:lnTo>
                  <a:lnTo>
                    <a:pt x="204" y="195"/>
                  </a:lnTo>
                  <a:lnTo>
                    <a:pt x="244" y="159"/>
                  </a:lnTo>
                  <a:lnTo>
                    <a:pt x="286" y="126"/>
                  </a:lnTo>
                  <a:lnTo>
                    <a:pt x="328" y="98"/>
                  </a:lnTo>
                  <a:lnTo>
                    <a:pt x="371" y="75"/>
                  </a:lnTo>
                  <a:lnTo>
                    <a:pt x="413" y="55"/>
                  </a:lnTo>
                  <a:lnTo>
                    <a:pt x="456" y="39"/>
                  </a:lnTo>
                  <a:lnTo>
                    <a:pt x="496" y="26"/>
                  </a:lnTo>
                  <a:lnTo>
                    <a:pt x="536" y="17"/>
                  </a:lnTo>
                  <a:lnTo>
                    <a:pt x="572" y="11"/>
                  </a:lnTo>
                  <a:lnTo>
                    <a:pt x="606" y="5"/>
                  </a:lnTo>
                  <a:lnTo>
                    <a:pt x="636" y="1"/>
                  </a:lnTo>
                  <a:lnTo>
                    <a:pt x="663" y="0"/>
                  </a:lnTo>
                  <a:lnTo>
                    <a:pt x="684" y="0"/>
                  </a:lnTo>
                  <a:lnTo>
                    <a:pt x="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3552" y="1589"/>
              <a:ext cx="572" cy="735"/>
            </a:xfrm>
            <a:custGeom>
              <a:avLst/>
              <a:gdLst>
                <a:gd name="T0" fmla="*/ 572 w 1145"/>
                <a:gd name="T1" fmla="*/ 2 h 1470"/>
                <a:gd name="T2" fmla="*/ 597 w 1145"/>
                <a:gd name="T3" fmla="*/ 2 h 1470"/>
                <a:gd name="T4" fmla="*/ 642 w 1145"/>
                <a:gd name="T5" fmla="*/ 4 h 1470"/>
                <a:gd name="T6" fmla="*/ 701 w 1145"/>
                <a:gd name="T7" fmla="*/ 13 h 1470"/>
                <a:gd name="T8" fmla="*/ 771 w 1145"/>
                <a:gd name="T9" fmla="*/ 30 h 1470"/>
                <a:gd name="T10" fmla="*/ 845 w 1145"/>
                <a:gd name="T11" fmla="*/ 60 h 1470"/>
                <a:gd name="T12" fmla="*/ 921 w 1145"/>
                <a:gd name="T13" fmla="*/ 106 h 1470"/>
                <a:gd name="T14" fmla="*/ 991 w 1145"/>
                <a:gd name="T15" fmla="*/ 170 h 1470"/>
                <a:gd name="T16" fmla="*/ 1054 w 1145"/>
                <a:gd name="T17" fmla="*/ 256 h 1470"/>
                <a:gd name="T18" fmla="*/ 1103 w 1145"/>
                <a:gd name="T19" fmla="*/ 365 h 1470"/>
                <a:gd name="T20" fmla="*/ 1133 w 1145"/>
                <a:gd name="T21" fmla="*/ 504 h 1470"/>
                <a:gd name="T22" fmla="*/ 1141 w 1145"/>
                <a:gd name="T23" fmla="*/ 587 h 1470"/>
                <a:gd name="T24" fmla="*/ 1143 w 1145"/>
                <a:gd name="T25" fmla="*/ 615 h 1470"/>
                <a:gd name="T26" fmla="*/ 1145 w 1145"/>
                <a:gd name="T27" fmla="*/ 668 h 1470"/>
                <a:gd name="T28" fmla="*/ 1145 w 1145"/>
                <a:gd name="T29" fmla="*/ 740 h 1470"/>
                <a:gd name="T30" fmla="*/ 1139 w 1145"/>
                <a:gd name="T31" fmla="*/ 828 h 1470"/>
                <a:gd name="T32" fmla="*/ 1127 w 1145"/>
                <a:gd name="T33" fmla="*/ 922 h 1470"/>
                <a:gd name="T34" fmla="*/ 1105 w 1145"/>
                <a:gd name="T35" fmla="*/ 1025 h 1470"/>
                <a:gd name="T36" fmla="*/ 1073 w 1145"/>
                <a:gd name="T37" fmla="*/ 1125 h 1470"/>
                <a:gd name="T38" fmla="*/ 1025 w 1145"/>
                <a:gd name="T39" fmla="*/ 1221 h 1470"/>
                <a:gd name="T40" fmla="*/ 961 w 1145"/>
                <a:gd name="T41" fmla="*/ 1309 h 1470"/>
                <a:gd name="T42" fmla="*/ 879 w 1145"/>
                <a:gd name="T43" fmla="*/ 1382 h 1470"/>
                <a:gd name="T44" fmla="*/ 775 w 1145"/>
                <a:gd name="T45" fmla="*/ 1436 h 1470"/>
                <a:gd name="T46" fmla="*/ 648 w 1145"/>
                <a:gd name="T47" fmla="*/ 1466 h 1470"/>
                <a:gd name="T48" fmla="*/ 569 w 1145"/>
                <a:gd name="T49" fmla="*/ 1470 h 1470"/>
                <a:gd name="T50" fmla="*/ 428 w 1145"/>
                <a:gd name="T51" fmla="*/ 1454 h 1470"/>
                <a:gd name="T52" fmla="*/ 315 w 1145"/>
                <a:gd name="T53" fmla="*/ 1411 h 1470"/>
                <a:gd name="T54" fmla="*/ 222 w 1145"/>
                <a:gd name="T55" fmla="*/ 1348 h 1470"/>
                <a:gd name="T56" fmla="*/ 150 w 1145"/>
                <a:gd name="T57" fmla="*/ 1267 h 1470"/>
                <a:gd name="T58" fmla="*/ 93 w 1145"/>
                <a:gd name="T59" fmla="*/ 1174 h 1470"/>
                <a:gd name="T60" fmla="*/ 53 w 1145"/>
                <a:gd name="T61" fmla="*/ 1076 h 1470"/>
                <a:gd name="T62" fmla="*/ 27 w 1145"/>
                <a:gd name="T63" fmla="*/ 973 h 1470"/>
                <a:gd name="T64" fmla="*/ 10 w 1145"/>
                <a:gd name="T65" fmla="*/ 875 h 1470"/>
                <a:gd name="T66" fmla="*/ 2 w 1145"/>
                <a:gd name="T67" fmla="*/ 782 h 1470"/>
                <a:gd name="T68" fmla="*/ 0 w 1145"/>
                <a:gd name="T69" fmla="*/ 703 h 1470"/>
                <a:gd name="T70" fmla="*/ 0 w 1145"/>
                <a:gd name="T71" fmla="*/ 640 h 1470"/>
                <a:gd name="T72" fmla="*/ 2 w 1145"/>
                <a:gd name="T73" fmla="*/ 598 h 1470"/>
                <a:gd name="T74" fmla="*/ 4 w 1145"/>
                <a:gd name="T75" fmla="*/ 583 h 1470"/>
                <a:gd name="T76" fmla="*/ 23 w 1145"/>
                <a:gd name="T77" fmla="*/ 430 h 1470"/>
                <a:gd name="T78" fmla="*/ 65 w 1145"/>
                <a:gd name="T79" fmla="*/ 307 h 1470"/>
                <a:gd name="T80" fmla="*/ 120 w 1145"/>
                <a:gd name="T81" fmla="*/ 210 h 1470"/>
                <a:gd name="T82" fmla="*/ 188 w 1145"/>
                <a:gd name="T83" fmla="*/ 136 h 1470"/>
                <a:gd name="T84" fmla="*/ 262 w 1145"/>
                <a:gd name="T85" fmla="*/ 81 h 1470"/>
                <a:gd name="T86" fmla="*/ 337 w 1145"/>
                <a:gd name="T87" fmla="*/ 43 h 1470"/>
                <a:gd name="T88" fmla="*/ 409 w 1145"/>
                <a:gd name="T89" fmla="*/ 21 h 1470"/>
                <a:gd name="T90" fmla="*/ 474 w 1145"/>
                <a:gd name="T91" fmla="*/ 7 h 1470"/>
                <a:gd name="T92" fmla="*/ 527 w 1145"/>
                <a:gd name="T93" fmla="*/ 2 h 1470"/>
                <a:gd name="T94" fmla="*/ 563 w 1145"/>
                <a:gd name="T95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5" h="1470">
                  <a:moveTo>
                    <a:pt x="563" y="0"/>
                  </a:moveTo>
                  <a:lnTo>
                    <a:pt x="572" y="2"/>
                  </a:lnTo>
                  <a:lnTo>
                    <a:pt x="582" y="2"/>
                  </a:lnTo>
                  <a:lnTo>
                    <a:pt x="597" y="2"/>
                  </a:lnTo>
                  <a:lnTo>
                    <a:pt x="618" y="2"/>
                  </a:lnTo>
                  <a:lnTo>
                    <a:pt x="642" y="4"/>
                  </a:lnTo>
                  <a:lnTo>
                    <a:pt x="671" y="7"/>
                  </a:lnTo>
                  <a:lnTo>
                    <a:pt x="701" y="13"/>
                  </a:lnTo>
                  <a:lnTo>
                    <a:pt x="735" y="21"/>
                  </a:lnTo>
                  <a:lnTo>
                    <a:pt x="771" y="30"/>
                  </a:lnTo>
                  <a:lnTo>
                    <a:pt x="807" y="43"/>
                  </a:lnTo>
                  <a:lnTo>
                    <a:pt x="845" y="60"/>
                  </a:lnTo>
                  <a:lnTo>
                    <a:pt x="883" y="81"/>
                  </a:lnTo>
                  <a:lnTo>
                    <a:pt x="921" y="106"/>
                  </a:lnTo>
                  <a:lnTo>
                    <a:pt x="957" y="136"/>
                  </a:lnTo>
                  <a:lnTo>
                    <a:pt x="991" y="170"/>
                  </a:lnTo>
                  <a:lnTo>
                    <a:pt x="1025" y="210"/>
                  </a:lnTo>
                  <a:lnTo>
                    <a:pt x="1054" y="256"/>
                  </a:lnTo>
                  <a:lnTo>
                    <a:pt x="1080" y="307"/>
                  </a:lnTo>
                  <a:lnTo>
                    <a:pt x="1103" y="365"/>
                  </a:lnTo>
                  <a:lnTo>
                    <a:pt x="1120" y="430"/>
                  </a:lnTo>
                  <a:lnTo>
                    <a:pt x="1133" y="504"/>
                  </a:lnTo>
                  <a:lnTo>
                    <a:pt x="1141" y="583"/>
                  </a:lnTo>
                  <a:lnTo>
                    <a:pt x="1141" y="587"/>
                  </a:lnTo>
                  <a:lnTo>
                    <a:pt x="1141" y="598"/>
                  </a:lnTo>
                  <a:lnTo>
                    <a:pt x="1143" y="615"/>
                  </a:lnTo>
                  <a:lnTo>
                    <a:pt x="1145" y="638"/>
                  </a:lnTo>
                  <a:lnTo>
                    <a:pt x="1145" y="668"/>
                  </a:lnTo>
                  <a:lnTo>
                    <a:pt x="1145" y="703"/>
                  </a:lnTo>
                  <a:lnTo>
                    <a:pt x="1145" y="740"/>
                  </a:lnTo>
                  <a:lnTo>
                    <a:pt x="1143" y="782"/>
                  </a:lnTo>
                  <a:lnTo>
                    <a:pt x="1139" y="828"/>
                  </a:lnTo>
                  <a:lnTo>
                    <a:pt x="1133" y="873"/>
                  </a:lnTo>
                  <a:lnTo>
                    <a:pt x="1127" y="922"/>
                  </a:lnTo>
                  <a:lnTo>
                    <a:pt x="1118" y="973"/>
                  </a:lnTo>
                  <a:lnTo>
                    <a:pt x="1105" y="1025"/>
                  </a:lnTo>
                  <a:lnTo>
                    <a:pt x="1090" y="1076"/>
                  </a:lnTo>
                  <a:lnTo>
                    <a:pt x="1073" y="1125"/>
                  </a:lnTo>
                  <a:lnTo>
                    <a:pt x="1050" y="1174"/>
                  </a:lnTo>
                  <a:lnTo>
                    <a:pt x="1025" y="1221"/>
                  </a:lnTo>
                  <a:lnTo>
                    <a:pt x="995" y="1267"/>
                  </a:lnTo>
                  <a:lnTo>
                    <a:pt x="961" y="1309"/>
                  </a:lnTo>
                  <a:lnTo>
                    <a:pt x="923" y="1348"/>
                  </a:lnTo>
                  <a:lnTo>
                    <a:pt x="879" y="1382"/>
                  </a:lnTo>
                  <a:lnTo>
                    <a:pt x="830" y="1411"/>
                  </a:lnTo>
                  <a:lnTo>
                    <a:pt x="775" y="1436"/>
                  </a:lnTo>
                  <a:lnTo>
                    <a:pt x="714" y="1454"/>
                  </a:lnTo>
                  <a:lnTo>
                    <a:pt x="648" y="1466"/>
                  </a:lnTo>
                  <a:lnTo>
                    <a:pt x="576" y="1470"/>
                  </a:lnTo>
                  <a:lnTo>
                    <a:pt x="569" y="1470"/>
                  </a:lnTo>
                  <a:lnTo>
                    <a:pt x="495" y="1466"/>
                  </a:lnTo>
                  <a:lnTo>
                    <a:pt x="428" y="1454"/>
                  </a:lnTo>
                  <a:lnTo>
                    <a:pt x="370" y="1436"/>
                  </a:lnTo>
                  <a:lnTo>
                    <a:pt x="315" y="1411"/>
                  </a:lnTo>
                  <a:lnTo>
                    <a:pt x="265" y="1382"/>
                  </a:lnTo>
                  <a:lnTo>
                    <a:pt x="222" y="1348"/>
                  </a:lnTo>
                  <a:lnTo>
                    <a:pt x="184" y="1309"/>
                  </a:lnTo>
                  <a:lnTo>
                    <a:pt x="150" y="1267"/>
                  </a:lnTo>
                  <a:lnTo>
                    <a:pt x="120" y="1221"/>
                  </a:lnTo>
                  <a:lnTo>
                    <a:pt x="93" y="1174"/>
                  </a:lnTo>
                  <a:lnTo>
                    <a:pt x="72" y="1125"/>
                  </a:lnTo>
                  <a:lnTo>
                    <a:pt x="53" y="1076"/>
                  </a:lnTo>
                  <a:lnTo>
                    <a:pt x="38" y="1025"/>
                  </a:lnTo>
                  <a:lnTo>
                    <a:pt x="27" y="973"/>
                  </a:lnTo>
                  <a:lnTo>
                    <a:pt x="17" y="924"/>
                  </a:lnTo>
                  <a:lnTo>
                    <a:pt x="10" y="875"/>
                  </a:lnTo>
                  <a:lnTo>
                    <a:pt x="6" y="828"/>
                  </a:lnTo>
                  <a:lnTo>
                    <a:pt x="2" y="782"/>
                  </a:lnTo>
                  <a:lnTo>
                    <a:pt x="0" y="740"/>
                  </a:lnTo>
                  <a:lnTo>
                    <a:pt x="0" y="703"/>
                  </a:lnTo>
                  <a:lnTo>
                    <a:pt x="0" y="668"/>
                  </a:lnTo>
                  <a:lnTo>
                    <a:pt x="0" y="640"/>
                  </a:lnTo>
                  <a:lnTo>
                    <a:pt x="2" y="615"/>
                  </a:lnTo>
                  <a:lnTo>
                    <a:pt x="2" y="598"/>
                  </a:lnTo>
                  <a:lnTo>
                    <a:pt x="4" y="587"/>
                  </a:lnTo>
                  <a:lnTo>
                    <a:pt x="4" y="583"/>
                  </a:lnTo>
                  <a:lnTo>
                    <a:pt x="12" y="504"/>
                  </a:lnTo>
                  <a:lnTo>
                    <a:pt x="23" y="430"/>
                  </a:lnTo>
                  <a:lnTo>
                    <a:pt x="42" y="365"/>
                  </a:lnTo>
                  <a:lnTo>
                    <a:pt x="65" y="307"/>
                  </a:lnTo>
                  <a:lnTo>
                    <a:pt x="91" y="256"/>
                  </a:lnTo>
                  <a:lnTo>
                    <a:pt x="120" y="210"/>
                  </a:lnTo>
                  <a:lnTo>
                    <a:pt x="152" y="170"/>
                  </a:lnTo>
                  <a:lnTo>
                    <a:pt x="188" y="136"/>
                  </a:lnTo>
                  <a:lnTo>
                    <a:pt x="224" y="106"/>
                  </a:lnTo>
                  <a:lnTo>
                    <a:pt x="262" y="81"/>
                  </a:lnTo>
                  <a:lnTo>
                    <a:pt x="300" y="60"/>
                  </a:lnTo>
                  <a:lnTo>
                    <a:pt x="337" y="43"/>
                  </a:lnTo>
                  <a:lnTo>
                    <a:pt x="373" y="30"/>
                  </a:lnTo>
                  <a:lnTo>
                    <a:pt x="409" y="21"/>
                  </a:lnTo>
                  <a:lnTo>
                    <a:pt x="444" y="13"/>
                  </a:lnTo>
                  <a:lnTo>
                    <a:pt x="474" y="7"/>
                  </a:lnTo>
                  <a:lnTo>
                    <a:pt x="502" y="4"/>
                  </a:lnTo>
                  <a:lnTo>
                    <a:pt x="527" y="2"/>
                  </a:lnTo>
                  <a:lnTo>
                    <a:pt x="548" y="0"/>
                  </a:lnTo>
                  <a:lnTo>
                    <a:pt x="5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1317" y="2230"/>
              <a:ext cx="3124" cy="860"/>
            </a:xfrm>
            <a:custGeom>
              <a:avLst/>
              <a:gdLst>
                <a:gd name="T0" fmla="*/ 3151 w 6248"/>
                <a:gd name="T1" fmla="*/ 0 h 1722"/>
                <a:gd name="T2" fmla="*/ 3223 w 6248"/>
                <a:gd name="T3" fmla="*/ 15 h 1722"/>
                <a:gd name="T4" fmla="*/ 3295 w 6248"/>
                <a:gd name="T5" fmla="*/ 63 h 1722"/>
                <a:gd name="T6" fmla="*/ 3325 w 6248"/>
                <a:gd name="T7" fmla="*/ 157 h 1722"/>
                <a:gd name="T8" fmla="*/ 3274 w 6248"/>
                <a:gd name="T9" fmla="*/ 317 h 1722"/>
                <a:gd name="T10" fmla="*/ 3653 w 6248"/>
                <a:gd name="T11" fmla="*/ 0 h 1722"/>
                <a:gd name="T12" fmla="*/ 3723 w 6248"/>
                <a:gd name="T13" fmla="*/ 36 h 1722"/>
                <a:gd name="T14" fmla="*/ 3899 w 6248"/>
                <a:gd name="T15" fmla="*/ 127 h 1722"/>
                <a:gd name="T16" fmla="*/ 4138 w 6248"/>
                <a:gd name="T17" fmla="*/ 260 h 1722"/>
                <a:gd name="T18" fmla="*/ 4376 w 6248"/>
                <a:gd name="T19" fmla="*/ 407 h 1722"/>
                <a:gd name="T20" fmla="*/ 4545 w 6248"/>
                <a:gd name="T21" fmla="*/ 373 h 1722"/>
                <a:gd name="T22" fmla="*/ 4617 w 6248"/>
                <a:gd name="T23" fmla="*/ 339 h 1722"/>
                <a:gd name="T24" fmla="*/ 4918 w 6248"/>
                <a:gd name="T25" fmla="*/ 585 h 1722"/>
                <a:gd name="T26" fmla="*/ 4880 w 6248"/>
                <a:gd name="T27" fmla="*/ 449 h 1722"/>
                <a:gd name="T28" fmla="*/ 4918 w 6248"/>
                <a:gd name="T29" fmla="*/ 375 h 1722"/>
                <a:gd name="T30" fmla="*/ 4986 w 6248"/>
                <a:gd name="T31" fmla="*/ 345 h 1722"/>
                <a:gd name="T32" fmla="*/ 5039 w 6248"/>
                <a:gd name="T33" fmla="*/ 339 h 1722"/>
                <a:gd name="T34" fmla="*/ 5079 w 6248"/>
                <a:gd name="T35" fmla="*/ 343 h 1722"/>
                <a:gd name="T36" fmla="*/ 5147 w 6248"/>
                <a:gd name="T37" fmla="*/ 364 h 1722"/>
                <a:gd name="T38" fmla="*/ 5199 w 6248"/>
                <a:gd name="T39" fmla="*/ 426 h 1722"/>
                <a:gd name="T40" fmla="*/ 5183 w 6248"/>
                <a:gd name="T41" fmla="*/ 546 h 1722"/>
                <a:gd name="T42" fmla="*/ 5237 w 6248"/>
                <a:gd name="T43" fmla="*/ 1065 h 1722"/>
                <a:gd name="T44" fmla="*/ 5502 w 6248"/>
                <a:gd name="T45" fmla="*/ 358 h 1722"/>
                <a:gd name="T46" fmla="*/ 5642 w 6248"/>
                <a:gd name="T47" fmla="*/ 430 h 1722"/>
                <a:gd name="T48" fmla="*/ 5845 w 6248"/>
                <a:gd name="T49" fmla="*/ 542 h 1722"/>
                <a:gd name="T50" fmla="*/ 6070 w 6248"/>
                <a:gd name="T51" fmla="*/ 682 h 1722"/>
                <a:gd name="T52" fmla="*/ 6210 w 6248"/>
                <a:gd name="T53" fmla="*/ 860 h 1722"/>
                <a:gd name="T54" fmla="*/ 6246 w 6248"/>
                <a:gd name="T55" fmla="*/ 1084 h 1722"/>
                <a:gd name="T56" fmla="*/ 4 w 6248"/>
                <a:gd name="T57" fmla="*/ 1021 h 1722"/>
                <a:gd name="T58" fmla="*/ 59 w 6248"/>
                <a:gd name="T59" fmla="*/ 811 h 1722"/>
                <a:gd name="T60" fmla="*/ 235 w 6248"/>
                <a:gd name="T61" fmla="*/ 639 h 1722"/>
                <a:gd name="T62" fmla="*/ 457 w 6248"/>
                <a:gd name="T63" fmla="*/ 510 h 1722"/>
                <a:gd name="T64" fmla="*/ 646 w 6248"/>
                <a:gd name="T65" fmla="*/ 406 h 1722"/>
                <a:gd name="T66" fmla="*/ 764 w 6248"/>
                <a:gd name="T67" fmla="*/ 347 h 1722"/>
                <a:gd name="T68" fmla="*/ 1142 w 6248"/>
                <a:gd name="T69" fmla="*/ 684 h 1722"/>
                <a:gd name="T70" fmla="*/ 1050 w 6248"/>
                <a:gd name="T71" fmla="*/ 508 h 1722"/>
                <a:gd name="T72" fmla="*/ 1057 w 6248"/>
                <a:gd name="T73" fmla="*/ 406 h 1722"/>
                <a:gd name="T74" fmla="*/ 1116 w 6248"/>
                <a:gd name="T75" fmla="*/ 356 h 1722"/>
                <a:gd name="T76" fmla="*/ 1182 w 6248"/>
                <a:gd name="T77" fmla="*/ 341 h 1722"/>
                <a:gd name="T78" fmla="*/ 1216 w 6248"/>
                <a:gd name="T79" fmla="*/ 339 h 1722"/>
                <a:gd name="T80" fmla="*/ 1277 w 6248"/>
                <a:gd name="T81" fmla="*/ 351 h 1722"/>
                <a:gd name="T82" fmla="*/ 1341 w 6248"/>
                <a:gd name="T83" fmla="*/ 389 h 1722"/>
                <a:gd name="T84" fmla="*/ 1366 w 6248"/>
                <a:gd name="T85" fmla="*/ 478 h 1722"/>
                <a:gd name="T86" fmla="*/ 1302 w 6248"/>
                <a:gd name="T87" fmla="*/ 633 h 1722"/>
                <a:gd name="T88" fmla="*/ 1635 w 6248"/>
                <a:gd name="T89" fmla="*/ 341 h 1722"/>
                <a:gd name="T90" fmla="*/ 1739 w 6248"/>
                <a:gd name="T91" fmla="*/ 394 h 1722"/>
                <a:gd name="T92" fmla="*/ 1919 w 6248"/>
                <a:gd name="T93" fmla="*/ 375 h 1722"/>
                <a:gd name="T94" fmla="*/ 2177 w 6248"/>
                <a:gd name="T95" fmla="*/ 224 h 1722"/>
                <a:gd name="T96" fmla="*/ 2404 w 6248"/>
                <a:gd name="T97" fmla="*/ 101 h 1722"/>
                <a:gd name="T98" fmla="*/ 2558 w 6248"/>
                <a:gd name="T99" fmla="*/ 21 h 1722"/>
                <a:gd name="T100" fmla="*/ 2882 w 6248"/>
                <a:gd name="T101" fmla="*/ 900 h 1722"/>
                <a:gd name="T102" fmla="*/ 2954 w 6248"/>
                <a:gd name="T103" fmla="*/ 269 h 1722"/>
                <a:gd name="T104" fmla="*/ 2925 w 6248"/>
                <a:gd name="T105" fmla="*/ 127 h 1722"/>
                <a:gd name="T106" fmla="*/ 2971 w 6248"/>
                <a:gd name="T107" fmla="*/ 46 h 1722"/>
                <a:gd name="T108" fmla="*/ 3046 w 6248"/>
                <a:gd name="T109" fmla="*/ 10 h 1722"/>
                <a:gd name="T110" fmla="*/ 3113 w 6248"/>
                <a:gd name="T111" fmla="*/ 0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48" h="1722">
                  <a:moveTo>
                    <a:pt x="3124" y="0"/>
                  </a:moveTo>
                  <a:lnTo>
                    <a:pt x="3126" y="0"/>
                  </a:lnTo>
                  <a:lnTo>
                    <a:pt x="3137" y="0"/>
                  </a:lnTo>
                  <a:lnTo>
                    <a:pt x="3151" y="0"/>
                  </a:lnTo>
                  <a:lnTo>
                    <a:pt x="3166" y="2"/>
                  </a:lnTo>
                  <a:lnTo>
                    <a:pt x="3185" y="6"/>
                  </a:lnTo>
                  <a:lnTo>
                    <a:pt x="3204" y="10"/>
                  </a:lnTo>
                  <a:lnTo>
                    <a:pt x="3223" y="15"/>
                  </a:lnTo>
                  <a:lnTo>
                    <a:pt x="3243" y="25"/>
                  </a:lnTo>
                  <a:lnTo>
                    <a:pt x="3262" y="34"/>
                  </a:lnTo>
                  <a:lnTo>
                    <a:pt x="3279" y="46"/>
                  </a:lnTo>
                  <a:lnTo>
                    <a:pt x="3295" y="63"/>
                  </a:lnTo>
                  <a:lnTo>
                    <a:pt x="3308" y="80"/>
                  </a:lnTo>
                  <a:lnTo>
                    <a:pt x="3317" y="102"/>
                  </a:lnTo>
                  <a:lnTo>
                    <a:pt x="3325" y="127"/>
                  </a:lnTo>
                  <a:lnTo>
                    <a:pt x="3325" y="157"/>
                  </a:lnTo>
                  <a:lnTo>
                    <a:pt x="3321" y="190"/>
                  </a:lnTo>
                  <a:lnTo>
                    <a:pt x="3312" y="228"/>
                  </a:lnTo>
                  <a:lnTo>
                    <a:pt x="3297" y="269"/>
                  </a:lnTo>
                  <a:lnTo>
                    <a:pt x="3274" y="317"/>
                  </a:lnTo>
                  <a:lnTo>
                    <a:pt x="3242" y="370"/>
                  </a:lnTo>
                  <a:lnTo>
                    <a:pt x="3204" y="428"/>
                  </a:lnTo>
                  <a:lnTo>
                    <a:pt x="3369" y="900"/>
                  </a:lnTo>
                  <a:lnTo>
                    <a:pt x="3653" y="0"/>
                  </a:lnTo>
                  <a:lnTo>
                    <a:pt x="3658" y="4"/>
                  </a:lnTo>
                  <a:lnTo>
                    <a:pt x="3672" y="10"/>
                  </a:lnTo>
                  <a:lnTo>
                    <a:pt x="3692" y="21"/>
                  </a:lnTo>
                  <a:lnTo>
                    <a:pt x="3723" y="36"/>
                  </a:lnTo>
                  <a:lnTo>
                    <a:pt x="3757" y="53"/>
                  </a:lnTo>
                  <a:lnTo>
                    <a:pt x="3799" y="76"/>
                  </a:lnTo>
                  <a:lnTo>
                    <a:pt x="3846" y="101"/>
                  </a:lnTo>
                  <a:lnTo>
                    <a:pt x="3899" y="127"/>
                  </a:lnTo>
                  <a:lnTo>
                    <a:pt x="3954" y="157"/>
                  </a:lnTo>
                  <a:lnTo>
                    <a:pt x="4013" y="190"/>
                  </a:lnTo>
                  <a:lnTo>
                    <a:pt x="4073" y="224"/>
                  </a:lnTo>
                  <a:lnTo>
                    <a:pt x="4138" y="260"/>
                  </a:lnTo>
                  <a:lnTo>
                    <a:pt x="4200" y="298"/>
                  </a:lnTo>
                  <a:lnTo>
                    <a:pt x="4267" y="335"/>
                  </a:lnTo>
                  <a:lnTo>
                    <a:pt x="4331" y="375"/>
                  </a:lnTo>
                  <a:lnTo>
                    <a:pt x="4376" y="407"/>
                  </a:lnTo>
                  <a:lnTo>
                    <a:pt x="4420" y="440"/>
                  </a:lnTo>
                  <a:lnTo>
                    <a:pt x="4467" y="415"/>
                  </a:lnTo>
                  <a:lnTo>
                    <a:pt x="4509" y="392"/>
                  </a:lnTo>
                  <a:lnTo>
                    <a:pt x="4545" y="373"/>
                  </a:lnTo>
                  <a:lnTo>
                    <a:pt x="4575" y="358"/>
                  </a:lnTo>
                  <a:lnTo>
                    <a:pt x="4598" y="349"/>
                  </a:lnTo>
                  <a:lnTo>
                    <a:pt x="4611" y="341"/>
                  </a:lnTo>
                  <a:lnTo>
                    <a:pt x="4617" y="339"/>
                  </a:lnTo>
                  <a:lnTo>
                    <a:pt x="4846" y="1063"/>
                  </a:lnTo>
                  <a:lnTo>
                    <a:pt x="4979" y="684"/>
                  </a:lnTo>
                  <a:lnTo>
                    <a:pt x="4945" y="633"/>
                  </a:lnTo>
                  <a:lnTo>
                    <a:pt x="4918" y="585"/>
                  </a:lnTo>
                  <a:lnTo>
                    <a:pt x="4899" y="546"/>
                  </a:lnTo>
                  <a:lnTo>
                    <a:pt x="4886" y="508"/>
                  </a:lnTo>
                  <a:lnTo>
                    <a:pt x="4880" y="478"/>
                  </a:lnTo>
                  <a:lnTo>
                    <a:pt x="4880" y="449"/>
                  </a:lnTo>
                  <a:lnTo>
                    <a:pt x="4884" y="426"/>
                  </a:lnTo>
                  <a:lnTo>
                    <a:pt x="4894" y="406"/>
                  </a:lnTo>
                  <a:lnTo>
                    <a:pt x="4905" y="389"/>
                  </a:lnTo>
                  <a:lnTo>
                    <a:pt x="4918" y="375"/>
                  </a:lnTo>
                  <a:lnTo>
                    <a:pt x="4935" y="364"/>
                  </a:lnTo>
                  <a:lnTo>
                    <a:pt x="4952" y="356"/>
                  </a:lnTo>
                  <a:lnTo>
                    <a:pt x="4969" y="351"/>
                  </a:lnTo>
                  <a:lnTo>
                    <a:pt x="4986" y="345"/>
                  </a:lnTo>
                  <a:lnTo>
                    <a:pt x="5003" y="343"/>
                  </a:lnTo>
                  <a:lnTo>
                    <a:pt x="5019" y="341"/>
                  </a:lnTo>
                  <a:lnTo>
                    <a:pt x="5030" y="339"/>
                  </a:lnTo>
                  <a:lnTo>
                    <a:pt x="5039" y="339"/>
                  </a:lnTo>
                  <a:lnTo>
                    <a:pt x="5043" y="339"/>
                  </a:lnTo>
                  <a:lnTo>
                    <a:pt x="5051" y="339"/>
                  </a:lnTo>
                  <a:lnTo>
                    <a:pt x="5064" y="341"/>
                  </a:lnTo>
                  <a:lnTo>
                    <a:pt x="5079" y="343"/>
                  </a:lnTo>
                  <a:lnTo>
                    <a:pt x="5094" y="345"/>
                  </a:lnTo>
                  <a:lnTo>
                    <a:pt x="5113" y="351"/>
                  </a:lnTo>
                  <a:lnTo>
                    <a:pt x="5130" y="356"/>
                  </a:lnTo>
                  <a:lnTo>
                    <a:pt x="5147" y="364"/>
                  </a:lnTo>
                  <a:lnTo>
                    <a:pt x="5165" y="375"/>
                  </a:lnTo>
                  <a:lnTo>
                    <a:pt x="5178" y="389"/>
                  </a:lnTo>
                  <a:lnTo>
                    <a:pt x="5189" y="406"/>
                  </a:lnTo>
                  <a:lnTo>
                    <a:pt x="5199" y="426"/>
                  </a:lnTo>
                  <a:lnTo>
                    <a:pt x="5202" y="449"/>
                  </a:lnTo>
                  <a:lnTo>
                    <a:pt x="5202" y="478"/>
                  </a:lnTo>
                  <a:lnTo>
                    <a:pt x="5195" y="508"/>
                  </a:lnTo>
                  <a:lnTo>
                    <a:pt x="5183" y="546"/>
                  </a:lnTo>
                  <a:lnTo>
                    <a:pt x="5165" y="585"/>
                  </a:lnTo>
                  <a:lnTo>
                    <a:pt x="5138" y="633"/>
                  </a:lnTo>
                  <a:lnTo>
                    <a:pt x="5104" y="684"/>
                  </a:lnTo>
                  <a:lnTo>
                    <a:pt x="5237" y="1065"/>
                  </a:lnTo>
                  <a:lnTo>
                    <a:pt x="5466" y="339"/>
                  </a:lnTo>
                  <a:lnTo>
                    <a:pt x="5470" y="341"/>
                  </a:lnTo>
                  <a:lnTo>
                    <a:pt x="5483" y="349"/>
                  </a:lnTo>
                  <a:lnTo>
                    <a:pt x="5502" y="358"/>
                  </a:lnTo>
                  <a:lnTo>
                    <a:pt x="5528" y="371"/>
                  </a:lnTo>
                  <a:lnTo>
                    <a:pt x="5562" y="389"/>
                  </a:lnTo>
                  <a:lnTo>
                    <a:pt x="5600" y="407"/>
                  </a:lnTo>
                  <a:lnTo>
                    <a:pt x="5642" y="430"/>
                  </a:lnTo>
                  <a:lnTo>
                    <a:pt x="5689" y="455"/>
                  </a:lnTo>
                  <a:lnTo>
                    <a:pt x="5739" y="481"/>
                  </a:lnTo>
                  <a:lnTo>
                    <a:pt x="5790" y="510"/>
                  </a:lnTo>
                  <a:lnTo>
                    <a:pt x="5845" y="542"/>
                  </a:lnTo>
                  <a:lnTo>
                    <a:pt x="5900" y="572"/>
                  </a:lnTo>
                  <a:lnTo>
                    <a:pt x="5955" y="606"/>
                  </a:lnTo>
                  <a:lnTo>
                    <a:pt x="6011" y="640"/>
                  </a:lnTo>
                  <a:lnTo>
                    <a:pt x="6070" y="682"/>
                  </a:lnTo>
                  <a:lnTo>
                    <a:pt x="6117" y="724"/>
                  </a:lnTo>
                  <a:lnTo>
                    <a:pt x="6157" y="767"/>
                  </a:lnTo>
                  <a:lnTo>
                    <a:pt x="6188" y="813"/>
                  </a:lnTo>
                  <a:lnTo>
                    <a:pt x="6210" y="860"/>
                  </a:lnTo>
                  <a:lnTo>
                    <a:pt x="6225" y="911"/>
                  </a:lnTo>
                  <a:lnTo>
                    <a:pt x="6237" y="964"/>
                  </a:lnTo>
                  <a:lnTo>
                    <a:pt x="6243" y="1021"/>
                  </a:lnTo>
                  <a:lnTo>
                    <a:pt x="6246" y="1084"/>
                  </a:lnTo>
                  <a:lnTo>
                    <a:pt x="6248" y="1722"/>
                  </a:lnTo>
                  <a:lnTo>
                    <a:pt x="0" y="1722"/>
                  </a:lnTo>
                  <a:lnTo>
                    <a:pt x="0" y="1082"/>
                  </a:lnTo>
                  <a:lnTo>
                    <a:pt x="4" y="1021"/>
                  </a:lnTo>
                  <a:lnTo>
                    <a:pt x="9" y="964"/>
                  </a:lnTo>
                  <a:lnTo>
                    <a:pt x="21" y="909"/>
                  </a:lnTo>
                  <a:lnTo>
                    <a:pt x="36" y="860"/>
                  </a:lnTo>
                  <a:lnTo>
                    <a:pt x="59" y="811"/>
                  </a:lnTo>
                  <a:lnTo>
                    <a:pt x="89" y="765"/>
                  </a:lnTo>
                  <a:lnTo>
                    <a:pt x="127" y="722"/>
                  </a:lnTo>
                  <a:lnTo>
                    <a:pt x="176" y="680"/>
                  </a:lnTo>
                  <a:lnTo>
                    <a:pt x="235" y="639"/>
                  </a:lnTo>
                  <a:lnTo>
                    <a:pt x="290" y="604"/>
                  </a:lnTo>
                  <a:lnTo>
                    <a:pt x="347" y="572"/>
                  </a:lnTo>
                  <a:lnTo>
                    <a:pt x="402" y="540"/>
                  </a:lnTo>
                  <a:lnTo>
                    <a:pt x="457" y="510"/>
                  </a:lnTo>
                  <a:lnTo>
                    <a:pt x="508" y="479"/>
                  </a:lnTo>
                  <a:lnTo>
                    <a:pt x="557" y="453"/>
                  </a:lnTo>
                  <a:lnTo>
                    <a:pt x="604" y="428"/>
                  </a:lnTo>
                  <a:lnTo>
                    <a:pt x="646" y="406"/>
                  </a:lnTo>
                  <a:lnTo>
                    <a:pt x="684" y="387"/>
                  </a:lnTo>
                  <a:lnTo>
                    <a:pt x="718" y="370"/>
                  </a:lnTo>
                  <a:lnTo>
                    <a:pt x="745" y="356"/>
                  </a:lnTo>
                  <a:lnTo>
                    <a:pt x="764" y="347"/>
                  </a:lnTo>
                  <a:lnTo>
                    <a:pt x="777" y="341"/>
                  </a:lnTo>
                  <a:lnTo>
                    <a:pt x="781" y="339"/>
                  </a:lnTo>
                  <a:lnTo>
                    <a:pt x="1010" y="1063"/>
                  </a:lnTo>
                  <a:lnTo>
                    <a:pt x="1142" y="684"/>
                  </a:lnTo>
                  <a:lnTo>
                    <a:pt x="1108" y="633"/>
                  </a:lnTo>
                  <a:lnTo>
                    <a:pt x="1082" y="585"/>
                  </a:lnTo>
                  <a:lnTo>
                    <a:pt x="1063" y="546"/>
                  </a:lnTo>
                  <a:lnTo>
                    <a:pt x="1050" y="508"/>
                  </a:lnTo>
                  <a:lnTo>
                    <a:pt x="1044" y="478"/>
                  </a:lnTo>
                  <a:lnTo>
                    <a:pt x="1044" y="449"/>
                  </a:lnTo>
                  <a:lnTo>
                    <a:pt x="1048" y="426"/>
                  </a:lnTo>
                  <a:lnTo>
                    <a:pt x="1057" y="406"/>
                  </a:lnTo>
                  <a:lnTo>
                    <a:pt x="1069" y="389"/>
                  </a:lnTo>
                  <a:lnTo>
                    <a:pt x="1082" y="375"/>
                  </a:lnTo>
                  <a:lnTo>
                    <a:pt x="1099" y="364"/>
                  </a:lnTo>
                  <a:lnTo>
                    <a:pt x="1116" y="356"/>
                  </a:lnTo>
                  <a:lnTo>
                    <a:pt x="1133" y="351"/>
                  </a:lnTo>
                  <a:lnTo>
                    <a:pt x="1152" y="345"/>
                  </a:lnTo>
                  <a:lnTo>
                    <a:pt x="1167" y="343"/>
                  </a:lnTo>
                  <a:lnTo>
                    <a:pt x="1182" y="341"/>
                  </a:lnTo>
                  <a:lnTo>
                    <a:pt x="1194" y="339"/>
                  </a:lnTo>
                  <a:lnTo>
                    <a:pt x="1203" y="339"/>
                  </a:lnTo>
                  <a:lnTo>
                    <a:pt x="1207" y="339"/>
                  </a:lnTo>
                  <a:lnTo>
                    <a:pt x="1216" y="339"/>
                  </a:lnTo>
                  <a:lnTo>
                    <a:pt x="1228" y="341"/>
                  </a:lnTo>
                  <a:lnTo>
                    <a:pt x="1243" y="343"/>
                  </a:lnTo>
                  <a:lnTo>
                    <a:pt x="1260" y="345"/>
                  </a:lnTo>
                  <a:lnTo>
                    <a:pt x="1277" y="351"/>
                  </a:lnTo>
                  <a:lnTo>
                    <a:pt x="1294" y="356"/>
                  </a:lnTo>
                  <a:lnTo>
                    <a:pt x="1311" y="364"/>
                  </a:lnTo>
                  <a:lnTo>
                    <a:pt x="1328" y="375"/>
                  </a:lnTo>
                  <a:lnTo>
                    <a:pt x="1341" y="389"/>
                  </a:lnTo>
                  <a:lnTo>
                    <a:pt x="1353" y="406"/>
                  </a:lnTo>
                  <a:lnTo>
                    <a:pt x="1362" y="426"/>
                  </a:lnTo>
                  <a:lnTo>
                    <a:pt x="1366" y="449"/>
                  </a:lnTo>
                  <a:lnTo>
                    <a:pt x="1366" y="478"/>
                  </a:lnTo>
                  <a:lnTo>
                    <a:pt x="1360" y="508"/>
                  </a:lnTo>
                  <a:lnTo>
                    <a:pt x="1347" y="546"/>
                  </a:lnTo>
                  <a:lnTo>
                    <a:pt x="1328" y="585"/>
                  </a:lnTo>
                  <a:lnTo>
                    <a:pt x="1302" y="633"/>
                  </a:lnTo>
                  <a:lnTo>
                    <a:pt x="1267" y="684"/>
                  </a:lnTo>
                  <a:lnTo>
                    <a:pt x="1400" y="1063"/>
                  </a:lnTo>
                  <a:lnTo>
                    <a:pt x="1629" y="339"/>
                  </a:lnTo>
                  <a:lnTo>
                    <a:pt x="1635" y="341"/>
                  </a:lnTo>
                  <a:lnTo>
                    <a:pt x="1648" y="349"/>
                  </a:lnTo>
                  <a:lnTo>
                    <a:pt x="1671" y="360"/>
                  </a:lnTo>
                  <a:lnTo>
                    <a:pt x="1701" y="375"/>
                  </a:lnTo>
                  <a:lnTo>
                    <a:pt x="1739" y="394"/>
                  </a:lnTo>
                  <a:lnTo>
                    <a:pt x="1781" y="415"/>
                  </a:lnTo>
                  <a:lnTo>
                    <a:pt x="1830" y="442"/>
                  </a:lnTo>
                  <a:lnTo>
                    <a:pt x="1872" y="407"/>
                  </a:lnTo>
                  <a:lnTo>
                    <a:pt x="1919" y="375"/>
                  </a:lnTo>
                  <a:lnTo>
                    <a:pt x="1984" y="335"/>
                  </a:lnTo>
                  <a:lnTo>
                    <a:pt x="2050" y="298"/>
                  </a:lnTo>
                  <a:lnTo>
                    <a:pt x="2112" y="260"/>
                  </a:lnTo>
                  <a:lnTo>
                    <a:pt x="2177" y="224"/>
                  </a:lnTo>
                  <a:lnTo>
                    <a:pt x="2237" y="190"/>
                  </a:lnTo>
                  <a:lnTo>
                    <a:pt x="2296" y="157"/>
                  </a:lnTo>
                  <a:lnTo>
                    <a:pt x="2351" y="127"/>
                  </a:lnTo>
                  <a:lnTo>
                    <a:pt x="2404" y="101"/>
                  </a:lnTo>
                  <a:lnTo>
                    <a:pt x="2452" y="76"/>
                  </a:lnTo>
                  <a:lnTo>
                    <a:pt x="2493" y="53"/>
                  </a:lnTo>
                  <a:lnTo>
                    <a:pt x="2527" y="36"/>
                  </a:lnTo>
                  <a:lnTo>
                    <a:pt x="2558" y="21"/>
                  </a:lnTo>
                  <a:lnTo>
                    <a:pt x="2578" y="10"/>
                  </a:lnTo>
                  <a:lnTo>
                    <a:pt x="2592" y="4"/>
                  </a:lnTo>
                  <a:lnTo>
                    <a:pt x="2597" y="0"/>
                  </a:lnTo>
                  <a:lnTo>
                    <a:pt x="2882" y="900"/>
                  </a:lnTo>
                  <a:lnTo>
                    <a:pt x="3046" y="428"/>
                  </a:lnTo>
                  <a:lnTo>
                    <a:pt x="3009" y="370"/>
                  </a:lnTo>
                  <a:lnTo>
                    <a:pt x="2976" y="317"/>
                  </a:lnTo>
                  <a:lnTo>
                    <a:pt x="2954" y="269"/>
                  </a:lnTo>
                  <a:lnTo>
                    <a:pt x="2938" y="228"/>
                  </a:lnTo>
                  <a:lnTo>
                    <a:pt x="2929" y="190"/>
                  </a:lnTo>
                  <a:lnTo>
                    <a:pt x="2925" y="156"/>
                  </a:lnTo>
                  <a:lnTo>
                    <a:pt x="2925" y="127"/>
                  </a:lnTo>
                  <a:lnTo>
                    <a:pt x="2933" y="101"/>
                  </a:lnTo>
                  <a:lnTo>
                    <a:pt x="2942" y="80"/>
                  </a:lnTo>
                  <a:lnTo>
                    <a:pt x="2955" y="61"/>
                  </a:lnTo>
                  <a:lnTo>
                    <a:pt x="2971" y="46"/>
                  </a:lnTo>
                  <a:lnTo>
                    <a:pt x="2988" y="32"/>
                  </a:lnTo>
                  <a:lnTo>
                    <a:pt x="3007" y="23"/>
                  </a:lnTo>
                  <a:lnTo>
                    <a:pt x="3027" y="15"/>
                  </a:lnTo>
                  <a:lnTo>
                    <a:pt x="3046" y="10"/>
                  </a:lnTo>
                  <a:lnTo>
                    <a:pt x="3065" y="6"/>
                  </a:lnTo>
                  <a:lnTo>
                    <a:pt x="3084" y="2"/>
                  </a:lnTo>
                  <a:lnTo>
                    <a:pt x="3099" y="0"/>
                  </a:lnTo>
                  <a:lnTo>
                    <a:pt x="3113" y="0"/>
                  </a:lnTo>
                  <a:lnTo>
                    <a:pt x="3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1631" y="1589"/>
              <a:ext cx="573" cy="735"/>
            </a:xfrm>
            <a:custGeom>
              <a:avLst/>
              <a:gdLst>
                <a:gd name="T0" fmla="*/ 572 w 1144"/>
                <a:gd name="T1" fmla="*/ 2 h 1470"/>
                <a:gd name="T2" fmla="*/ 597 w 1144"/>
                <a:gd name="T3" fmla="*/ 2 h 1470"/>
                <a:gd name="T4" fmla="*/ 642 w 1144"/>
                <a:gd name="T5" fmla="*/ 4 h 1470"/>
                <a:gd name="T6" fmla="*/ 701 w 1144"/>
                <a:gd name="T7" fmla="*/ 13 h 1470"/>
                <a:gd name="T8" fmla="*/ 771 w 1144"/>
                <a:gd name="T9" fmla="*/ 30 h 1470"/>
                <a:gd name="T10" fmla="*/ 845 w 1144"/>
                <a:gd name="T11" fmla="*/ 60 h 1470"/>
                <a:gd name="T12" fmla="*/ 921 w 1144"/>
                <a:gd name="T13" fmla="*/ 106 h 1470"/>
                <a:gd name="T14" fmla="*/ 991 w 1144"/>
                <a:gd name="T15" fmla="*/ 170 h 1470"/>
                <a:gd name="T16" fmla="*/ 1053 w 1144"/>
                <a:gd name="T17" fmla="*/ 256 h 1470"/>
                <a:gd name="T18" fmla="*/ 1103 w 1144"/>
                <a:gd name="T19" fmla="*/ 365 h 1470"/>
                <a:gd name="T20" fmla="*/ 1133 w 1144"/>
                <a:gd name="T21" fmla="*/ 504 h 1470"/>
                <a:gd name="T22" fmla="*/ 1141 w 1144"/>
                <a:gd name="T23" fmla="*/ 587 h 1470"/>
                <a:gd name="T24" fmla="*/ 1142 w 1144"/>
                <a:gd name="T25" fmla="*/ 615 h 1470"/>
                <a:gd name="T26" fmla="*/ 1144 w 1144"/>
                <a:gd name="T27" fmla="*/ 668 h 1470"/>
                <a:gd name="T28" fmla="*/ 1144 w 1144"/>
                <a:gd name="T29" fmla="*/ 740 h 1470"/>
                <a:gd name="T30" fmla="*/ 1139 w 1144"/>
                <a:gd name="T31" fmla="*/ 828 h 1470"/>
                <a:gd name="T32" fmla="*/ 1127 w 1144"/>
                <a:gd name="T33" fmla="*/ 922 h 1470"/>
                <a:gd name="T34" fmla="*/ 1106 w 1144"/>
                <a:gd name="T35" fmla="*/ 1025 h 1470"/>
                <a:gd name="T36" fmla="*/ 1072 w 1144"/>
                <a:gd name="T37" fmla="*/ 1125 h 1470"/>
                <a:gd name="T38" fmla="*/ 1025 w 1144"/>
                <a:gd name="T39" fmla="*/ 1221 h 1470"/>
                <a:gd name="T40" fmla="*/ 961 w 1144"/>
                <a:gd name="T41" fmla="*/ 1309 h 1470"/>
                <a:gd name="T42" fmla="*/ 879 w 1144"/>
                <a:gd name="T43" fmla="*/ 1382 h 1470"/>
                <a:gd name="T44" fmla="*/ 775 w 1144"/>
                <a:gd name="T45" fmla="*/ 1436 h 1470"/>
                <a:gd name="T46" fmla="*/ 648 w 1144"/>
                <a:gd name="T47" fmla="*/ 1466 h 1470"/>
                <a:gd name="T48" fmla="*/ 568 w 1144"/>
                <a:gd name="T49" fmla="*/ 1470 h 1470"/>
                <a:gd name="T50" fmla="*/ 430 w 1144"/>
                <a:gd name="T51" fmla="*/ 1454 h 1470"/>
                <a:gd name="T52" fmla="*/ 314 w 1144"/>
                <a:gd name="T53" fmla="*/ 1411 h 1470"/>
                <a:gd name="T54" fmla="*/ 222 w 1144"/>
                <a:gd name="T55" fmla="*/ 1348 h 1470"/>
                <a:gd name="T56" fmla="*/ 150 w 1144"/>
                <a:gd name="T57" fmla="*/ 1267 h 1470"/>
                <a:gd name="T58" fmla="*/ 95 w 1144"/>
                <a:gd name="T59" fmla="*/ 1174 h 1470"/>
                <a:gd name="T60" fmla="*/ 55 w 1144"/>
                <a:gd name="T61" fmla="*/ 1076 h 1470"/>
                <a:gd name="T62" fmla="*/ 27 w 1144"/>
                <a:gd name="T63" fmla="*/ 973 h 1470"/>
                <a:gd name="T64" fmla="*/ 11 w 1144"/>
                <a:gd name="T65" fmla="*/ 875 h 1470"/>
                <a:gd name="T66" fmla="*/ 2 w 1144"/>
                <a:gd name="T67" fmla="*/ 782 h 1470"/>
                <a:gd name="T68" fmla="*/ 0 w 1144"/>
                <a:gd name="T69" fmla="*/ 703 h 1470"/>
                <a:gd name="T70" fmla="*/ 0 w 1144"/>
                <a:gd name="T71" fmla="*/ 640 h 1470"/>
                <a:gd name="T72" fmla="*/ 4 w 1144"/>
                <a:gd name="T73" fmla="*/ 598 h 1470"/>
                <a:gd name="T74" fmla="*/ 4 w 1144"/>
                <a:gd name="T75" fmla="*/ 583 h 1470"/>
                <a:gd name="T76" fmla="*/ 25 w 1144"/>
                <a:gd name="T77" fmla="*/ 430 h 1470"/>
                <a:gd name="T78" fmla="*/ 64 w 1144"/>
                <a:gd name="T79" fmla="*/ 307 h 1470"/>
                <a:gd name="T80" fmla="*/ 119 w 1144"/>
                <a:gd name="T81" fmla="*/ 210 h 1470"/>
                <a:gd name="T82" fmla="*/ 188 w 1144"/>
                <a:gd name="T83" fmla="*/ 136 h 1470"/>
                <a:gd name="T84" fmla="*/ 261 w 1144"/>
                <a:gd name="T85" fmla="*/ 81 h 1470"/>
                <a:gd name="T86" fmla="*/ 337 w 1144"/>
                <a:gd name="T87" fmla="*/ 43 h 1470"/>
                <a:gd name="T88" fmla="*/ 409 w 1144"/>
                <a:gd name="T89" fmla="*/ 21 h 1470"/>
                <a:gd name="T90" fmla="*/ 474 w 1144"/>
                <a:gd name="T91" fmla="*/ 7 h 1470"/>
                <a:gd name="T92" fmla="*/ 527 w 1144"/>
                <a:gd name="T93" fmla="*/ 2 h 1470"/>
                <a:gd name="T94" fmla="*/ 563 w 1144"/>
                <a:gd name="T95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4" h="1470">
                  <a:moveTo>
                    <a:pt x="563" y="0"/>
                  </a:moveTo>
                  <a:lnTo>
                    <a:pt x="572" y="2"/>
                  </a:lnTo>
                  <a:lnTo>
                    <a:pt x="582" y="2"/>
                  </a:lnTo>
                  <a:lnTo>
                    <a:pt x="597" y="2"/>
                  </a:lnTo>
                  <a:lnTo>
                    <a:pt x="618" y="2"/>
                  </a:lnTo>
                  <a:lnTo>
                    <a:pt x="642" y="4"/>
                  </a:lnTo>
                  <a:lnTo>
                    <a:pt x="671" y="7"/>
                  </a:lnTo>
                  <a:lnTo>
                    <a:pt x="701" y="13"/>
                  </a:lnTo>
                  <a:lnTo>
                    <a:pt x="735" y="21"/>
                  </a:lnTo>
                  <a:lnTo>
                    <a:pt x="771" y="30"/>
                  </a:lnTo>
                  <a:lnTo>
                    <a:pt x="807" y="43"/>
                  </a:lnTo>
                  <a:lnTo>
                    <a:pt x="845" y="60"/>
                  </a:lnTo>
                  <a:lnTo>
                    <a:pt x="883" y="81"/>
                  </a:lnTo>
                  <a:lnTo>
                    <a:pt x="921" y="106"/>
                  </a:lnTo>
                  <a:lnTo>
                    <a:pt x="957" y="136"/>
                  </a:lnTo>
                  <a:lnTo>
                    <a:pt x="991" y="170"/>
                  </a:lnTo>
                  <a:lnTo>
                    <a:pt x="1025" y="210"/>
                  </a:lnTo>
                  <a:lnTo>
                    <a:pt x="1053" y="256"/>
                  </a:lnTo>
                  <a:lnTo>
                    <a:pt x="1080" y="307"/>
                  </a:lnTo>
                  <a:lnTo>
                    <a:pt x="1103" y="365"/>
                  </a:lnTo>
                  <a:lnTo>
                    <a:pt x="1120" y="430"/>
                  </a:lnTo>
                  <a:lnTo>
                    <a:pt x="1133" y="504"/>
                  </a:lnTo>
                  <a:lnTo>
                    <a:pt x="1141" y="583"/>
                  </a:lnTo>
                  <a:lnTo>
                    <a:pt x="1141" y="587"/>
                  </a:lnTo>
                  <a:lnTo>
                    <a:pt x="1141" y="598"/>
                  </a:lnTo>
                  <a:lnTo>
                    <a:pt x="1142" y="615"/>
                  </a:lnTo>
                  <a:lnTo>
                    <a:pt x="1144" y="638"/>
                  </a:lnTo>
                  <a:lnTo>
                    <a:pt x="1144" y="668"/>
                  </a:lnTo>
                  <a:lnTo>
                    <a:pt x="1144" y="703"/>
                  </a:lnTo>
                  <a:lnTo>
                    <a:pt x="1144" y="740"/>
                  </a:lnTo>
                  <a:lnTo>
                    <a:pt x="1142" y="782"/>
                  </a:lnTo>
                  <a:lnTo>
                    <a:pt x="1139" y="828"/>
                  </a:lnTo>
                  <a:lnTo>
                    <a:pt x="1135" y="873"/>
                  </a:lnTo>
                  <a:lnTo>
                    <a:pt x="1127" y="922"/>
                  </a:lnTo>
                  <a:lnTo>
                    <a:pt x="1118" y="973"/>
                  </a:lnTo>
                  <a:lnTo>
                    <a:pt x="1106" y="1025"/>
                  </a:lnTo>
                  <a:lnTo>
                    <a:pt x="1091" y="1076"/>
                  </a:lnTo>
                  <a:lnTo>
                    <a:pt x="1072" y="1125"/>
                  </a:lnTo>
                  <a:lnTo>
                    <a:pt x="1051" y="1174"/>
                  </a:lnTo>
                  <a:lnTo>
                    <a:pt x="1025" y="1221"/>
                  </a:lnTo>
                  <a:lnTo>
                    <a:pt x="995" y="1267"/>
                  </a:lnTo>
                  <a:lnTo>
                    <a:pt x="961" y="1309"/>
                  </a:lnTo>
                  <a:lnTo>
                    <a:pt x="923" y="1348"/>
                  </a:lnTo>
                  <a:lnTo>
                    <a:pt x="879" y="1382"/>
                  </a:lnTo>
                  <a:lnTo>
                    <a:pt x="830" y="1411"/>
                  </a:lnTo>
                  <a:lnTo>
                    <a:pt x="775" y="1436"/>
                  </a:lnTo>
                  <a:lnTo>
                    <a:pt x="716" y="1454"/>
                  </a:lnTo>
                  <a:lnTo>
                    <a:pt x="648" y="1466"/>
                  </a:lnTo>
                  <a:lnTo>
                    <a:pt x="576" y="1470"/>
                  </a:lnTo>
                  <a:lnTo>
                    <a:pt x="568" y="1470"/>
                  </a:lnTo>
                  <a:lnTo>
                    <a:pt x="496" y="1466"/>
                  </a:lnTo>
                  <a:lnTo>
                    <a:pt x="430" y="1454"/>
                  </a:lnTo>
                  <a:lnTo>
                    <a:pt x="369" y="1436"/>
                  </a:lnTo>
                  <a:lnTo>
                    <a:pt x="314" y="1411"/>
                  </a:lnTo>
                  <a:lnTo>
                    <a:pt x="265" y="1382"/>
                  </a:lnTo>
                  <a:lnTo>
                    <a:pt x="222" y="1348"/>
                  </a:lnTo>
                  <a:lnTo>
                    <a:pt x="184" y="1309"/>
                  </a:lnTo>
                  <a:lnTo>
                    <a:pt x="150" y="1267"/>
                  </a:lnTo>
                  <a:lnTo>
                    <a:pt x="119" y="1221"/>
                  </a:lnTo>
                  <a:lnTo>
                    <a:pt x="95" y="1174"/>
                  </a:lnTo>
                  <a:lnTo>
                    <a:pt x="72" y="1125"/>
                  </a:lnTo>
                  <a:lnTo>
                    <a:pt x="55" y="1076"/>
                  </a:lnTo>
                  <a:lnTo>
                    <a:pt x="40" y="1025"/>
                  </a:lnTo>
                  <a:lnTo>
                    <a:pt x="27" y="973"/>
                  </a:lnTo>
                  <a:lnTo>
                    <a:pt x="17" y="924"/>
                  </a:lnTo>
                  <a:lnTo>
                    <a:pt x="11" y="875"/>
                  </a:lnTo>
                  <a:lnTo>
                    <a:pt x="6" y="828"/>
                  </a:lnTo>
                  <a:lnTo>
                    <a:pt x="2" y="782"/>
                  </a:lnTo>
                  <a:lnTo>
                    <a:pt x="0" y="740"/>
                  </a:lnTo>
                  <a:lnTo>
                    <a:pt x="0" y="703"/>
                  </a:lnTo>
                  <a:lnTo>
                    <a:pt x="0" y="668"/>
                  </a:lnTo>
                  <a:lnTo>
                    <a:pt x="0" y="640"/>
                  </a:lnTo>
                  <a:lnTo>
                    <a:pt x="2" y="615"/>
                  </a:lnTo>
                  <a:lnTo>
                    <a:pt x="4" y="598"/>
                  </a:lnTo>
                  <a:lnTo>
                    <a:pt x="4" y="587"/>
                  </a:lnTo>
                  <a:lnTo>
                    <a:pt x="4" y="583"/>
                  </a:lnTo>
                  <a:lnTo>
                    <a:pt x="11" y="504"/>
                  </a:lnTo>
                  <a:lnTo>
                    <a:pt x="25" y="430"/>
                  </a:lnTo>
                  <a:lnTo>
                    <a:pt x="42" y="365"/>
                  </a:lnTo>
                  <a:lnTo>
                    <a:pt x="64" y="307"/>
                  </a:lnTo>
                  <a:lnTo>
                    <a:pt x="91" y="256"/>
                  </a:lnTo>
                  <a:lnTo>
                    <a:pt x="119" y="210"/>
                  </a:lnTo>
                  <a:lnTo>
                    <a:pt x="153" y="170"/>
                  </a:lnTo>
                  <a:lnTo>
                    <a:pt x="188" y="136"/>
                  </a:lnTo>
                  <a:lnTo>
                    <a:pt x="224" y="106"/>
                  </a:lnTo>
                  <a:lnTo>
                    <a:pt x="261" y="81"/>
                  </a:lnTo>
                  <a:lnTo>
                    <a:pt x="299" y="60"/>
                  </a:lnTo>
                  <a:lnTo>
                    <a:pt x="337" y="43"/>
                  </a:lnTo>
                  <a:lnTo>
                    <a:pt x="373" y="30"/>
                  </a:lnTo>
                  <a:lnTo>
                    <a:pt x="409" y="21"/>
                  </a:lnTo>
                  <a:lnTo>
                    <a:pt x="443" y="13"/>
                  </a:lnTo>
                  <a:lnTo>
                    <a:pt x="474" y="7"/>
                  </a:lnTo>
                  <a:lnTo>
                    <a:pt x="502" y="4"/>
                  </a:lnTo>
                  <a:lnTo>
                    <a:pt x="527" y="2"/>
                  </a:lnTo>
                  <a:lnTo>
                    <a:pt x="548" y="0"/>
                  </a:lnTo>
                  <a:lnTo>
                    <a:pt x="5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9302836" y="6207885"/>
            <a:ext cx="836972" cy="594648"/>
            <a:chOff x="4572000" y="1340768"/>
            <a:chExt cx="459032" cy="475628"/>
          </a:xfrm>
        </p:grpSpPr>
        <p:sp>
          <p:nvSpPr>
            <p:cNvPr id="95" name="Freeform 12"/>
            <p:cNvSpPr>
              <a:spLocks/>
            </p:cNvSpPr>
            <p:nvPr/>
          </p:nvSpPr>
          <p:spPr bwMode="auto">
            <a:xfrm>
              <a:off x="4635719" y="1709269"/>
              <a:ext cx="18570" cy="18686"/>
            </a:xfrm>
            <a:custGeom>
              <a:avLst/>
              <a:gdLst>
                <a:gd name="T0" fmla="*/ 79 w 160"/>
                <a:gd name="T1" fmla="*/ 0 h 161"/>
                <a:gd name="T2" fmla="*/ 101 w 160"/>
                <a:gd name="T3" fmla="*/ 3 h 161"/>
                <a:gd name="T4" fmla="*/ 120 w 160"/>
                <a:gd name="T5" fmla="*/ 12 h 161"/>
                <a:gd name="T6" fmla="*/ 136 w 160"/>
                <a:gd name="T7" fmla="*/ 24 h 161"/>
                <a:gd name="T8" fmla="*/ 149 w 160"/>
                <a:gd name="T9" fmla="*/ 40 h 161"/>
                <a:gd name="T10" fmla="*/ 157 w 160"/>
                <a:gd name="T11" fmla="*/ 59 h 161"/>
                <a:gd name="T12" fmla="*/ 160 w 160"/>
                <a:gd name="T13" fmla="*/ 80 h 161"/>
                <a:gd name="T14" fmla="*/ 157 w 160"/>
                <a:gd name="T15" fmla="*/ 101 h 161"/>
                <a:gd name="T16" fmla="*/ 149 w 160"/>
                <a:gd name="T17" fmla="*/ 121 h 161"/>
                <a:gd name="T18" fmla="*/ 136 w 160"/>
                <a:gd name="T19" fmla="*/ 137 h 161"/>
                <a:gd name="T20" fmla="*/ 120 w 160"/>
                <a:gd name="T21" fmla="*/ 149 h 161"/>
                <a:gd name="T22" fmla="*/ 101 w 160"/>
                <a:gd name="T23" fmla="*/ 157 h 161"/>
                <a:gd name="T24" fmla="*/ 79 w 160"/>
                <a:gd name="T25" fmla="*/ 161 h 161"/>
                <a:gd name="T26" fmla="*/ 58 w 160"/>
                <a:gd name="T27" fmla="*/ 157 h 161"/>
                <a:gd name="T28" fmla="*/ 39 w 160"/>
                <a:gd name="T29" fmla="*/ 149 h 161"/>
                <a:gd name="T30" fmla="*/ 23 w 160"/>
                <a:gd name="T31" fmla="*/ 137 h 161"/>
                <a:gd name="T32" fmla="*/ 11 w 160"/>
                <a:gd name="T33" fmla="*/ 121 h 161"/>
                <a:gd name="T34" fmla="*/ 2 w 160"/>
                <a:gd name="T35" fmla="*/ 101 h 161"/>
                <a:gd name="T36" fmla="*/ 0 w 160"/>
                <a:gd name="T37" fmla="*/ 80 h 161"/>
                <a:gd name="T38" fmla="*/ 2 w 160"/>
                <a:gd name="T39" fmla="*/ 59 h 161"/>
                <a:gd name="T40" fmla="*/ 11 w 160"/>
                <a:gd name="T41" fmla="*/ 40 h 161"/>
                <a:gd name="T42" fmla="*/ 23 w 160"/>
                <a:gd name="T43" fmla="*/ 24 h 161"/>
                <a:gd name="T44" fmla="*/ 39 w 160"/>
                <a:gd name="T45" fmla="*/ 12 h 161"/>
                <a:gd name="T46" fmla="*/ 58 w 160"/>
                <a:gd name="T47" fmla="*/ 3 h 161"/>
                <a:gd name="T48" fmla="*/ 79 w 160"/>
                <a:gd name="T4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0" h="161">
                  <a:moveTo>
                    <a:pt x="79" y="0"/>
                  </a:moveTo>
                  <a:lnTo>
                    <a:pt x="101" y="3"/>
                  </a:lnTo>
                  <a:lnTo>
                    <a:pt x="120" y="12"/>
                  </a:lnTo>
                  <a:lnTo>
                    <a:pt x="136" y="24"/>
                  </a:lnTo>
                  <a:lnTo>
                    <a:pt x="149" y="40"/>
                  </a:lnTo>
                  <a:lnTo>
                    <a:pt x="157" y="59"/>
                  </a:lnTo>
                  <a:lnTo>
                    <a:pt x="160" y="80"/>
                  </a:lnTo>
                  <a:lnTo>
                    <a:pt x="157" y="101"/>
                  </a:lnTo>
                  <a:lnTo>
                    <a:pt x="149" y="121"/>
                  </a:lnTo>
                  <a:lnTo>
                    <a:pt x="136" y="137"/>
                  </a:lnTo>
                  <a:lnTo>
                    <a:pt x="120" y="149"/>
                  </a:lnTo>
                  <a:lnTo>
                    <a:pt x="101" y="157"/>
                  </a:lnTo>
                  <a:lnTo>
                    <a:pt x="79" y="161"/>
                  </a:lnTo>
                  <a:lnTo>
                    <a:pt x="58" y="157"/>
                  </a:lnTo>
                  <a:lnTo>
                    <a:pt x="39" y="149"/>
                  </a:lnTo>
                  <a:lnTo>
                    <a:pt x="23" y="137"/>
                  </a:lnTo>
                  <a:lnTo>
                    <a:pt x="11" y="121"/>
                  </a:lnTo>
                  <a:lnTo>
                    <a:pt x="2" y="101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39" y="12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13"/>
            <p:cNvSpPr>
              <a:spLocks/>
            </p:cNvSpPr>
            <p:nvPr/>
          </p:nvSpPr>
          <p:spPr bwMode="auto">
            <a:xfrm>
              <a:off x="4991222" y="1598429"/>
              <a:ext cx="18686" cy="18686"/>
            </a:xfrm>
            <a:custGeom>
              <a:avLst/>
              <a:gdLst>
                <a:gd name="T0" fmla="*/ 81 w 161"/>
                <a:gd name="T1" fmla="*/ 0 h 161"/>
                <a:gd name="T2" fmla="*/ 102 w 161"/>
                <a:gd name="T3" fmla="*/ 3 h 161"/>
                <a:gd name="T4" fmla="*/ 121 w 161"/>
                <a:gd name="T5" fmla="*/ 12 h 161"/>
                <a:gd name="T6" fmla="*/ 137 w 161"/>
                <a:gd name="T7" fmla="*/ 24 h 161"/>
                <a:gd name="T8" fmla="*/ 149 w 161"/>
                <a:gd name="T9" fmla="*/ 40 h 161"/>
                <a:gd name="T10" fmla="*/ 158 w 161"/>
                <a:gd name="T11" fmla="*/ 60 h 161"/>
                <a:gd name="T12" fmla="*/ 161 w 161"/>
                <a:gd name="T13" fmla="*/ 81 h 161"/>
                <a:gd name="T14" fmla="*/ 158 w 161"/>
                <a:gd name="T15" fmla="*/ 102 h 161"/>
                <a:gd name="T16" fmla="*/ 149 w 161"/>
                <a:gd name="T17" fmla="*/ 121 h 161"/>
                <a:gd name="T18" fmla="*/ 137 w 161"/>
                <a:gd name="T19" fmla="*/ 137 h 161"/>
                <a:gd name="T20" fmla="*/ 121 w 161"/>
                <a:gd name="T21" fmla="*/ 149 h 161"/>
                <a:gd name="T22" fmla="*/ 102 w 161"/>
                <a:gd name="T23" fmla="*/ 158 h 161"/>
                <a:gd name="T24" fmla="*/ 81 w 161"/>
                <a:gd name="T25" fmla="*/ 161 h 161"/>
                <a:gd name="T26" fmla="*/ 60 w 161"/>
                <a:gd name="T27" fmla="*/ 158 h 161"/>
                <a:gd name="T28" fmla="*/ 40 w 161"/>
                <a:gd name="T29" fmla="*/ 149 h 161"/>
                <a:gd name="T30" fmla="*/ 24 w 161"/>
                <a:gd name="T31" fmla="*/ 137 h 161"/>
                <a:gd name="T32" fmla="*/ 12 w 161"/>
                <a:gd name="T33" fmla="*/ 121 h 161"/>
                <a:gd name="T34" fmla="*/ 4 w 161"/>
                <a:gd name="T35" fmla="*/ 102 h 161"/>
                <a:gd name="T36" fmla="*/ 0 w 161"/>
                <a:gd name="T37" fmla="*/ 81 h 161"/>
                <a:gd name="T38" fmla="*/ 4 w 161"/>
                <a:gd name="T39" fmla="*/ 60 h 161"/>
                <a:gd name="T40" fmla="*/ 12 w 161"/>
                <a:gd name="T41" fmla="*/ 40 h 161"/>
                <a:gd name="T42" fmla="*/ 24 w 161"/>
                <a:gd name="T43" fmla="*/ 24 h 161"/>
                <a:gd name="T44" fmla="*/ 40 w 161"/>
                <a:gd name="T45" fmla="*/ 12 h 161"/>
                <a:gd name="T46" fmla="*/ 60 w 161"/>
                <a:gd name="T47" fmla="*/ 3 h 161"/>
                <a:gd name="T48" fmla="*/ 81 w 161"/>
                <a:gd name="T4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161">
                  <a:moveTo>
                    <a:pt x="81" y="0"/>
                  </a:moveTo>
                  <a:lnTo>
                    <a:pt x="102" y="3"/>
                  </a:lnTo>
                  <a:lnTo>
                    <a:pt x="121" y="12"/>
                  </a:lnTo>
                  <a:lnTo>
                    <a:pt x="137" y="24"/>
                  </a:lnTo>
                  <a:lnTo>
                    <a:pt x="149" y="40"/>
                  </a:lnTo>
                  <a:lnTo>
                    <a:pt x="158" y="60"/>
                  </a:lnTo>
                  <a:lnTo>
                    <a:pt x="161" y="81"/>
                  </a:lnTo>
                  <a:lnTo>
                    <a:pt x="158" y="102"/>
                  </a:lnTo>
                  <a:lnTo>
                    <a:pt x="149" y="121"/>
                  </a:lnTo>
                  <a:lnTo>
                    <a:pt x="137" y="137"/>
                  </a:lnTo>
                  <a:lnTo>
                    <a:pt x="121" y="149"/>
                  </a:lnTo>
                  <a:lnTo>
                    <a:pt x="102" y="158"/>
                  </a:lnTo>
                  <a:lnTo>
                    <a:pt x="81" y="161"/>
                  </a:lnTo>
                  <a:lnTo>
                    <a:pt x="60" y="158"/>
                  </a:lnTo>
                  <a:lnTo>
                    <a:pt x="40" y="149"/>
                  </a:lnTo>
                  <a:lnTo>
                    <a:pt x="24" y="137"/>
                  </a:lnTo>
                  <a:lnTo>
                    <a:pt x="12" y="121"/>
                  </a:lnTo>
                  <a:lnTo>
                    <a:pt x="4" y="102"/>
                  </a:lnTo>
                  <a:lnTo>
                    <a:pt x="0" y="81"/>
                  </a:lnTo>
                  <a:lnTo>
                    <a:pt x="4" y="60"/>
                  </a:lnTo>
                  <a:lnTo>
                    <a:pt x="12" y="40"/>
                  </a:lnTo>
                  <a:lnTo>
                    <a:pt x="24" y="24"/>
                  </a:lnTo>
                  <a:lnTo>
                    <a:pt x="40" y="12"/>
                  </a:lnTo>
                  <a:lnTo>
                    <a:pt x="6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15"/>
            <p:cNvSpPr>
              <a:spLocks noEditPoints="1"/>
            </p:cNvSpPr>
            <p:nvPr/>
          </p:nvSpPr>
          <p:spPr bwMode="auto">
            <a:xfrm>
              <a:off x="4572000" y="1340768"/>
              <a:ext cx="459032" cy="475628"/>
            </a:xfrm>
            <a:custGeom>
              <a:avLst/>
              <a:gdLst>
                <a:gd name="T0" fmla="*/ 334 w 3955"/>
                <a:gd name="T1" fmla="*/ 3302 h 4098"/>
                <a:gd name="T2" fmla="*/ 428 w 3955"/>
                <a:gd name="T3" fmla="*/ 3367 h 4098"/>
                <a:gd name="T4" fmla="*/ 160 w 3955"/>
                <a:gd name="T5" fmla="*/ 3564 h 4098"/>
                <a:gd name="T6" fmla="*/ 1055 w 3955"/>
                <a:gd name="T7" fmla="*/ 3411 h 4098"/>
                <a:gd name="T8" fmla="*/ 662 w 3955"/>
                <a:gd name="T9" fmla="*/ 2518 h 4098"/>
                <a:gd name="T10" fmla="*/ 2515 w 3955"/>
                <a:gd name="T11" fmla="*/ 802 h 4098"/>
                <a:gd name="T12" fmla="*/ 2483 w 3955"/>
                <a:gd name="T13" fmla="*/ 477 h 4098"/>
                <a:gd name="T14" fmla="*/ 2666 w 3955"/>
                <a:gd name="T15" fmla="*/ 236 h 4098"/>
                <a:gd name="T16" fmla="*/ 3170 w 3955"/>
                <a:gd name="T17" fmla="*/ 120 h 4098"/>
                <a:gd name="T18" fmla="*/ 3206 w 3955"/>
                <a:gd name="T19" fmla="*/ 233 h 4098"/>
                <a:gd name="T20" fmla="*/ 3310 w 3955"/>
                <a:gd name="T21" fmla="*/ 938 h 4098"/>
                <a:gd name="T22" fmla="*/ 3645 w 3955"/>
                <a:gd name="T23" fmla="*/ 1278 h 4098"/>
                <a:gd name="T24" fmla="*/ 3773 w 3955"/>
                <a:gd name="T25" fmla="*/ 1753 h 4098"/>
                <a:gd name="T26" fmla="*/ 3714 w 3955"/>
                <a:gd name="T27" fmla="*/ 2039 h 4098"/>
                <a:gd name="T28" fmla="*/ 3616 w 3955"/>
                <a:gd name="T29" fmla="*/ 1983 h 4098"/>
                <a:gd name="T30" fmla="*/ 3558 w 3955"/>
                <a:gd name="T31" fmla="*/ 1463 h 4098"/>
                <a:gd name="T32" fmla="*/ 3300 w 3955"/>
                <a:gd name="T33" fmla="*/ 1124 h 4098"/>
                <a:gd name="T34" fmla="*/ 2897 w 3955"/>
                <a:gd name="T35" fmla="*/ 966 h 4098"/>
                <a:gd name="T36" fmla="*/ 2239 w 3955"/>
                <a:gd name="T37" fmla="*/ 1018 h 4098"/>
                <a:gd name="T38" fmla="*/ 1901 w 3955"/>
                <a:gd name="T39" fmla="*/ 1275 h 4098"/>
                <a:gd name="T40" fmla="*/ 1743 w 3955"/>
                <a:gd name="T41" fmla="*/ 1678 h 4098"/>
                <a:gd name="T42" fmla="*/ 2693 w 3955"/>
                <a:gd name="T43" fmla="*/ 2536 h 4098"/>
                <a:gd name="T44" fmla="*/ 2838 w 3955"/>
                <a:gd name="T45" fmla="*/ 2725 h 4098"/>
                <a:gd name="T46" fmla="*/ 2793 w 3955"/>
                <a:gd name="T47" fmla="*/ 2963 h 4098"/>
                <a:gd name="T48" fmla="*/ 2592 w 3955"/>
                <a:gd name="T49" fmla="*/ 3085 h 4098"/>
                <a:gd name="T50" fmla="*/ 1836 w 3955"/>
                <a:gd name="T51" fmla="*/ 2850 h 4098"/>
                <a:gd name="T52" fmla="*/ 1845 w 3955"/>
                <a:gd name="T53" fmla="*/ 2737 h 4098"/>
                <a:gd name="T54" fmla="*/ 2536 w 3955"/>
                <a:gd name="T55" fmla="*/ 2927 h 4098"/>
                <a:gd name="T56" fmla="*/ 2668 w 3955"/>
                <a:gd name="T57" fmla="*/ 2861 h 4098"/>
                <a:gd name="T58" fmla="*/ 2660 w 3955"/>
                <a:gd name="T59" fmla="*/ 2715 h 4098"/>
                <a:gd name="T60" fmla="*/ 1693 w 3955"/>
                <a:gd name="T61" fmla="*/ 2351 h 4098"/>
                <a:gd name="T62" fmla="*/ 1255 w 3955"/>
                <a:gd name="T63" fmla="*/ 2408 h 4098"/>
                <a:gd name="T64" fmla="*/ 1364 w 3955"/>
                <a:gd name="T65" fmla="*/ 3153 h 4098"/>
                <a:gd name="T66" fmla="*/ 1793 w 3955"/>
                <a:gd name="T67" fmla="*/ 3226 h 4098"/>
                <a:gd name="T68" fmla="*/ 2488 w 3955"/>
                <a:gd name="T69" fmla="*/ 3473 h 4098"/>
                <a:gd name="T70" fmla="*/ 3755 w 3955"/>
                <a:gd name="T71" fmla="*/ 2937 h 4098"/>
                <a:gd name="T72" fmla="*/ 3782 w 3955"/>
                <a:gd name="T73" fmla="*/ 2778 h 4098"/>
                <a:gd name="T74" fmla="*/ 3647 w 3955"/>
                <a:gd name="T75" fmla="*/ 2691 h 4098"/>
                <a:gd name="T76" fmla="*/ 3026 w 3955"/>
                <a:gd name="T77" fmla="*/ 2938 h 4098"/>
                <a:gd name="T78" fmla="*/ 2979 w 3955"/>
                <a:gd name="T79" fmla="*/ 2835 h 4098"/>
                <a:gd name="T80" fmla="*/ 3571 w 3955"/>
                <a:gd name="T81" fmla="*/ 2542 h 4098"/>
                <a:gd name="T82" fmla="*/ 3830 w 3955"/>
                <a:gd name="T83" fmla="*/ 2590 h 4098"/>
                <a:gd name="T84" fmla="*/ 3954 w 3955"/>
                <a:gd name="T85" fmla="*/ 2807 h 4098"/>
                <a:gd name="T86" fmla="*/ 3871 w 3955"/>
                <a:gd name="T87" fmla="*/ 3047 h 4098"/>
                <a:gd name="T88" fmla="*/ 2601 w 3955"/>
                <a:gd name="T89" fmla="*/ 3617 h 4098"/>
                <a:gd name="T90" fmla="*/ 2167 w 3955"/>
                <a:gd name="T91" fmla="*/ 3586 h 4098"/>
                <a:gd name="T92" fmla="*/ 1470 w 3955"/>
                <a:gd name="T93" fmla="*/ 3307 h 4098"/>
                <a:gd name="T94" fmla="*/ 1214 w 3955"/>
                <a:gd name="T95" fmla="*/ 3391 h 4098"/>
                <a:gd name="T96" fmla="*/ 1150 w 3955"/>
                <a:gd name="T97" fmla="*/ 3559 h 4098"/>
                <a:gd name="T98" fmla="*/ 58 w 3955"/>
                <a:gd name="T99" fmla="*/ 4096 h 4098"/>
                <a:gd name="T100" fmla="*/ 0 w 3955"/>
                <a:gd name="T101" fmla="*/ 2659 h 4098"/>
                <a:gd name="T102" fmla="*/ 591 w 3955"/>
                <a:gd name="T103" fmla="*/ 2351 h 4098"/>
                <a:gd name="T104" fmla="*/ 780 w 3955"/>
                <a:gd name="T105" fmla="*/ 2410 h 4098"/>
                <a:gd name="T106" fmla="*/ 1500 w 3955"/>
                <a:gd name="T107" fmla="*/ 2183 h 4098"/>
                <a:gd name="T108" fmla="*/ 1639 w 3955"/>
                <a:gd name="T109" fmla="*/ 1423 h 4098"/>
                <a:gd name="T110" fmla="*/ 1915 w 3955"/>
                <a:gd name="T111" fmla="*/ 1028 h 4098"/>
                <a:gd name="T112" fmla="*/ 2355 w 3955"/>
                <a:gd name="T113" fmla="*/ 818 h 4098"/>
                <a:gd name="T114" fmla="*/ 2161 w 3955"/>
                <a:gd name="T115" fmla="*/ 133 h 4098"/>
                <a:gd name="T116" fmla="*/ 2515 w 3955"/>
                <a:gd name="T117" fmla="*/ 6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55" h="4098">
                  <a:moveTo>
                    <a:pt x="631" y="2507"/>
                  </a:moveTo>
                  <a:lnTo>
                    <a:pt x="618" y="2510"/>
                  </a:lnTo>
                  <a:lnTo>
                    <a:pt x="160" y="2711"/>
                  </a:lnTo>
                  <a:lnTo>
                    <a:pt x="160" y="3385"/>
                  </a:lnTo>
                  <a:lnTo>
                    <a:pt x="314" y="3309"/>
                  </a:lnTo>
                  <a:lnTo>
                    <a:pt x="334" y="3302"/>
                  </a:lnTo>
                  <a:lnTo>
                    <a:pt x="355" y="3301"/>
                  </a:lnTo>
                  <a:lnTo>
                    <a:pt x="375" y="3306"/>
                  </a:lnTo>
                  <a:lnTo>
                    <a:pt x="394" y="3314"/>
                  </a:lnTo>
                  <a:lnTo>
                    <a:pt x="410" y="3328"/>
                  </a:lnTo>
                  <a:lnTo>
                    <a:pt x="421" y="3345"/>
                  </a:lnTo>
                  <a:lnTo>
                    <a:pt x="428" y="3367"/>
                  </a:lnTo>
                  <a:lnTo>
                    <a:pt x="430" y="3386"/>
                  </a:lnTo>
                  <a:lnTo>
                    <a:pt x="425" y="3408"/>
                  </a:lnTo>
                  <a:lnTo>
                    <a:pt x="416" y="3425"/>
                  </a:lnTo>
                  <a:lnTo>
                    <a:pt x="402" y="3441"/>
                  </a:lnTo>
                  <a:lnTo>
                    <a:pt x="385" y="3453"/>
                  </a:lnTo>
                  <a:lnTo>
                    <a:pt x="160" y="3564"/>
                  </a:lnTo>
                  <a:lnTo>
                    <a:pt x="160" y="3888"/>
                  </a:lnTo>
                  <a:lnTo>
                    <a:pt x="1028" y="3449"/>
                  </a:lnTo>
                  <a:lnTo>
                    <a:pt x="1032" y="3447"/>
                  </a:lnTo>
                  <a:lnTo>
                    <a:pt x="1044" y="3439"/>
                  </a:lnTo>
                  <a:lnTo>
                    <a:pt x="1053" y="3426"/>
                  </a:lnTo>
                  <a:lnTo>
                    <a:pt x="1055" y="3411"/>
                  </a:lnTo>
                  <a:lnTo>
                    <a:pt x="1051" y="3396"/>
                  </a:lnTo>
                  <a:lnTo>
                    <a:pt x="688" y="2571"/>
                  </a:lnTo>
                  <a:lnTo>
                    <a:pt x="688" y="2571"/>
                  </a:lnTo>
                  <a:lnTo>
                    <a:pt x="688" y="2571"/>
                  </a:lnTo>
                  <a:lnTo>
                    <a:pt x="669" y="2530"/>
                  </a:lnTo>
                  <a:lnTo>
                    <a:pt x="662" y="2518"/>
                  </a:lnTo>
                  <a:lnTo>
                    <a:pt x="654" y="2512"/>
                  </a:lnTo>
                  <a:lnTo>
                    <a:pt x="648" y="2510"/>
                  </a:lnTo>
                  <a:lnTo>
                    <a:pt x="641" y="2507"/>
                  </a:lnTo>
                  <a:lnTo>
                    <a:pt x="631" y="2507"/>
                  </a:lnTo>
                  <a:close/>
                  <a:moveTo>
                    <a:pt x="2515" y="637"/>
                  </a:moveTo>
                  <a:lnTo>
                    <a:pt x="2515" y="802"/>
                  </a:lnTo>
                  <a:lnTo>
                    <a:pt x="2844" y="802"/>
                  </a:lnTo>
                  <a:lnTo>
                    <a:pt x="2844" y="637"/>
                  </a:lnTo>
                  <a:lnTo>
                    <a:pt x="2515" y="637"/>
                  </a:lnTo>
                  <a:close/>
                  <a:moveTo>
                    <a:pt x="2485" y="166"/>
                  </a:moveTo>
                  <a:lnTo>
                    <a:pt x="2341" y="222"/>
                  </a:lnTo>
                  <a:lnTo>
                    <a:pt x="2483" y="477"/>
                  </a:lnTo>
                  <a:lnTo>
                    <a:pt x="2879" y="477"/>
                  </a:lnTo>
                  <a:lnTo>
                    <a:pt x="3024" y="228"/>
                  </a:lnTo>
                  <a:lnTo>
                    <a:pt x="2886" y="166"/>
                  </a:lnTo>
                  <a:lnTo>
                    <a:pt x="2704" y="232"/>
                  </a:lnTo>
                  <a:lnTo>
                    <a:pt x="2685" y="236"/>
                  </a:lnTo>
                  <a:lnTo>
                    <a:pt x="2666" y="236"/>
                  </a:lnTo>
                  <a:lnTo>
                    <a:pt x="2648" y="231"/>
                  </a:lnTo>
                  <a:lnTo>
                    <a:pt x="2485" y="166"/>
                  </a:lnTo>
                  <a:close/>
                  <a:moveTo>
                    <a:pt x="2882" y="0"/>
                  </a:moveTo>
                  <a:lnTo>
                    <a:pt x="2904" y="1"/>
                  </a:lnTo>
                  <a:lnTo>
                    <a:pt x="2923" y="7"/>
                  </a:lnTo>
                  <a:lnTo>
                    <a:pt x="3170" y="120"/>
                  </a:lnTo>
                  <a:lnTo>
                    <a:pt x="3189" y="132"/>
                  </a:lnTo>
                  <a:lnTo>
                    <a:pt x="3204" y="148"/>
                  </a:lnTo>
                  <a:lnTo>
                    <a:pt x="3214" y="169"/>
                  </a:lnTo>
                  <a:lnTo>
                    <a:pt x="3218" y="190"/>
                  </a:lnTo>
                  <a:lnTo>
                    <a:pt x="3215" y="212"/>
                  </a:lnTo>
                  <a:lnTo>
                    <a:pt x="3206" y="233"/>
                  </a:lnTo>
                  <a:lnTo>
                    <a:pt x="3004" y="579"/>
                  </a:lnTo>
                  <a:lnTo>
                    <a:pt x="3004" y="820"/>
                  </a:lnTo>
                  <a:lnTo>
                    <a:pt x="3085" y="839"/>
                  </a:lnTo>
                  <a:lnTo>
                    <a:pt x="3163" y="866"/>
                  </a:lnTo>
                  <a:lnTo>
                    <a:pt x="3238" y="899"/>
                  </a:lnTo>
                  <a:lnTo>
                    <a:pt x="3310" y="938"/>
                  </a:lnTo>
                  <a:lnTo>
                    <a:pt x="3377" y="981"/>
                  </a:lnTo>
                  <a:lnTo>
                    <a:pt x="3440" y="1031"/>
                  </a:lnTo>
                  <a:lnTo>
                    <a:pt x="3498" y="1087"/>
                  </a:lnTo>
                  <a:lnTo>
                    <a:pt x="3553" y="1146"/>
                  </a:lnTo>
                  <a:lnTo>
                    <a:pt x="3601" y="1210"/>
                  </a:lnTo>
                  <a:lnTo>
                    <a:pt x="3645" y="1278"/>
                  </a:lnTo>
                  <a:lnTo>
                    <a:pt x="3683" y="1350"/>
                  </a:lnTo>
                  <a:lnTo>
                    <a:pt x="3714" y="1424"/>
                  </a:lnTo>
                  <a:lnTo>
                    <a:pt x="3739" y="1504"/>
                  </a:lnTo>
                  <a:lnTo>
                    <a:pt x="3758" y="1585"/>
                  </a:lnTo>
                  <a:lnTo>
                    <a:pt x="3769" y="1668"/>
                  </a:lnTo>
                  <a:lnTo>
                    <a:pt x="3773" y="1753"/>
                  </a:lnTo>
                  <a:lnTo>
                    <a:pt x="3773" y="1962"/>
                  </a:lnTo>
                  <a:lnTo>
                    <a:pt x="3770" y="1983"/>
                  </a:lnTo>
                  <a:lnTo>
                    <a:pt x="3761" y="2003"/>
                  </a:lnTo>
                  <a:lnTo>
                    <a:pt x="3749" y="2019"/>
                  </a:lnTo>
                  <a:lnTo>
                    <a:pt x="3733" y="2032"/>
                  </a:lnTo>
                  <a:lnTo>
                    <a:pt x="3714" y="2039"/>
                  </a:lnTo>
                  <a:lnTo>
                    <a:pt x="3693" y="2043"/>
                  </a:lnTo>
                  <a:lnTo>
                    <a:pt x="3672" y="2039"/>
                  </a:lnTo>
                  <a:lnTo>
                    <a:pt x="3652" y="2032"/>
                  </a:lnTo>
                  <a:lnTo>
                    <a:pt x="3636" y="2019"/>
                  </a:lnTo>
                  <a:lnTo>
                    <a:pt x="3624" y="2003"/>
                  </a:lnTo>
                  <a:lnTo>
                    <a:pt x="3616" y="1983"/>
                  </a:lnTo>
                  <a:lnTo>
                    <a:pt x="3612" y="1962"/>
                  </a:lnTo>
                  <a:lnTo>
                    <a:pt x="3612" y="1753"/>
                  </a:lnTo>
                  <a:lnTo>
                    <a:pt x="3609" y="1678"/>
                  </a:lnTo>
                  <a:lnTo>
                    <a:pt x="3599" y="1603"/>
                  </a:lnTo>
                  <a:lnTo>
                    <a:pt x="3581" y="1532"/>
                  </a:lnTo>
                  <a:lnTo>
                    <a:pt x="3558" y="1463"/>
                  </a:lnTo>
                  <a:lnTo>
                    <a:pt x="3528" y="1397"/>
                  </a:lnTo>
                  <a:lnTo>
                    <a:pt x="3492" y="1334"/>
                  </a:lnTo>
                  <a:lnTo>
                    <a:pt x="3451" y="1275"/>
                  </a:lnTo>
                  <a:lnTo>
                    <a:pt x="3405" y="1221"/>
                  </a:lnTo>
                  <a:lnTo>
                    <a:pt x="3355" y="1170"/>
                  </a:lnTo>
                  <a:lnTo>
                    <a:pt x="3300" y="1124"/>
                  </a:lnTo>
                  <a:lnTo>
                    <a:pt x="3241" y="1083"/>
                  </a:lnTo>
                  <a:lnTo>
                    <a:pt x="3179" y="1048"/>
                  </a:lnTo>
                  <a:lnTo>
                    <a:pt x="3112" y="1018"/>
                  </a:lnTo>
                  <a:lnTo>
                    <a:pt x="3044" y="995"/>
                  </a:lnTo>
                  <a:lnTo>
                    <a:pt x="2972" y="977"/>
                  </a:lnTo>
                  <a:lnTo>
                    <a:pt x="2897" y="966"/>
                  </a:lnTo>
                  <a:lnTo>
                    <a:pt x="2822" y="962"/>
                  </a:lnTo>
                  <a:lnTo>
                    <a:pt x="2530" y="962"/>
                  </a:lnTo>
                  <a:lnTo>
                    <a:pt x="2453" y="966"/>
                  </a:lnTo>
                  <a:lnTo>
                    <a:pt x="2380" y="977"/>
                  </a:lnTo>
                  <a:lnTo>
                    <a:pt x="2308" y="995"/>
                  </a:lnTo>
                  <a:lnTo>
                    <a:pt x="2239" y="1018"/>
                  </a:lnTo>
                  <a:lnTo>
                    <a:pt x="2172" y="1048"/>
                  </a:lnTo>
                  <a:lnTo>
                    <a:pt x="2110" y="1083"/>
                  </a:lnTo>
                  <a:lnTo>
                    <a:pt x="2052" y="1124"/>
                  </a:lnTo>
                  <a:lnTo>
                    <a:pt x="1996" y="1170"/>
                  </a:lnTo>
                  <a:lnTo>
                    <a:pt x="1946" y="1221"/>
                  </a:lnTo>
                  <a:lnTo>
                    <a:pt x="1901" y="1275"/>
                  </a:lnTo>
                  <a:lnTo>
                    <a:pt x="1860" y="1334"/>
                  </a:lnTo>
                  <a:lnTo>
                    <a:pt x="1824" y="1397"/>
                  </a:lnTo>
                  <a:lnTo>
                    <a:pt x="1794" y="1463"/>
                  </a:lnTo>
                  <a:lnTo>
                    <a:pt x="1770" y="1532"/>
                  </a:lnTo>
                  <a:lnTo>
                    <a:pt x="1753" y="1603"/>
                  </a:lnTo>
                  <a:lnTo>
                    <a:pt x="1743" y="1678"/>
                  </a:lnTo>
                  <a:lnTo>
                    <a:pt x="1739" y="1753"/>
                  </a:lnTo>
                  <a:lnTo>
                    <a:pt x="1739" y="2196"/>
                  </a:lnTo>
                  <a:lnTo>
                    <a:pt x="1817" y="2214"/>
                  </a:lnTo>
                  <a:lnTo>
                    <a:pt x="1894" y="2239"/>
                  </a:lnTo>
                  <a:lnTo>
                    <a:pt x="2654" y="2517"/>
                  </a:lnTo>
                  <a:lnTo>
                    <a:pt x="2693" y="2536"/>
                  </a:lnTo>
                  <a:lnTo>
                    <a:pt x="2727" y="2558"/>
                  </a:lnTo>
                  <a:lnTo>
                    <a:pt x="2758" y="2584"/>
                  </a:lnTo>
                  <a:lnTo>
                    <a:pt x="2786" y="2615"/>
                  </a:lnTo>
                  <a:lnTo>
                    <a:pt x="2808" y="2650"/>
                  </a:lnTo>
                  <a:lnTo>
                    <a:pt x="2825" y="2686"/>
                  </a:lnTo>
                  <a:lnTo>
                    <a:pt x="2838" y="2725"/>
                  </a:lnTo>
                  <a:lnTo>
                    <a:pt x="2844" y="2766"/>
                  </a:lnTo>
                  <a:lnTo>
                    <a:pt x="2845" y="2807"/>
                  </a:lnTo>
                  <a:lnTo>
                    <a:pt x="2842" y="2847"/>
                  </a:lnTo>
                  <a:lnTo>
                    <a:pt x="2830" y="2888"/>
                  </a:lnTo>
                  <a:lnTo>
                    <a:pt x="2814" y="2928"/>
                  </a:lnTo>
                  <a:lnTo>
                    <a:pt x="2793" y="2963"/>
                  </a:lnTo>
                  <a:lnTo>
                    <a:pt x="2767" y="2994"/>
                  </a:lnTo>
                  <a:lnTo>
                    <a:pt x="2737" y="3023"/>
                  </a:lnTo>
                  <a:lnTo>
                    <a:pt x="2705" y="3045"/>
                  </a:lnTo>
                  <a:lnTo>
                    <a:pt x="2669" y="3064"/>
                  </a:lnTo>
                  <a:lnTo>
                    <a:pt x="2632" y="3077"/>
                  </a:lnTo>
                  <a:lnTo>
                    <a:pt x="2592" y="3085"/>
                  </a:lnTo>
                  <a:lnTo>
                    <a:pt x="2552" y="3087"/>
                  </a:lnTo>
                  <a:lnTo>
                    <a:pt x="2505" y="3083"/>
                  </a:lnTo>
                  <a:lnTo>
                    <a:pt x="2458" y="3072"/>
                  </a:lnTo>
                  <a:lnTo>
                    <a:pt x="1871" y="2874"/>
                  </a:lnTo>
                  <a:lnTo>
                    <a:pt x="1852" y="2864"/>
                  </a:lnTo>
                  <a:lnTo>
                    <a:pt x="1836" y="2850"/>
                  </a:lnTo>
                  <a:lnTo>
                    <a:pt x="1825" y="2834"/>
                  </a:lnTo>
                  <a:lnTo>
                    <a:pt x="1819" y="2814"/>
                  </a:lnTo>
                  <a:lnTo>
                    <a:pt x="1816" y="2793"/>
                  </a:lnTo>
                  <a:lnTo>
                    <a:pt x="1821" y="2772"/>
                  </a:lnTo>
                  <a:lnTo>
                    <a:pt x="1830" y="2753"/>
                  </a:lnTo>
                  <a:lnTo>
                    <a:pt x="1845" y="2737"/>
                  </a:lnTo>
                  <a:lnTo>
                    <a:pt x="1861" y="2726"/>
                  </a:lnTo>
                  <a:lnTo>
                    <a:pt x="1881" y="2720"/>
                  </a:lnTo>
                  <a:lnTo>
                    <a:pt x="1902" y="2718"/>
                  </a:lnTo>
                  <a:lnTo>
                    <a:pt x="1922" y="2722"/>
                  </a:lnTo>
                  <a:lnTo>
                    <a:pt x="2509" y="2921"/>
                  </a:lnTo>
                  <a:lnTo>
                    <a:pt x="2536" y="2927"/>
                  </a:lnTo>
                  <a:lnTo>
                    <a:pt x="2562" y="2927"/>
                  </a:lnTo>
                  <a:lnTo>
                    <a:pt x="2587" y="2923"/>
                  </a:lnTo>
                  <a:lnTo>
                    <a:pt x="2612" y="2913"/>
                  </a:lnTo>
                  <a:lnTo>
                    <a:pt x="2633" y="2901"/>
                  </a:lnTo>
                  <a:lnTo>
                    <a:pt x="2653" y="2882"/>
                  </a:lnTo>
                  <a:lnTo>
                    <a:pt x="2668" y="2861"/>
                  </a:lnTo>
                  <a:lnTo>
                    <a:pt x="2679" y="2838"/>
                  </a:lnTo>
                  <a:lnTo>
                    <a:pt x="2685" y="2811"/>
                  </a:lnTo>
                  <a:lnTo>
                    <a:pt x="2686" y="2785"/>
                  </a:lnTo>
                  <a:lnTo>
                    <a:pt x="2681" y="2761"/>
                  </a:lnTo>
                  <a:lnTo>
                    <a:pt x="2673" y="2736"/>
                  </a:lnTo>
                  <a:lnTo>
                    <a:pt x="2660" y="2715"/>
                  </a:lnTo>
                  <a:lnTo>
                    <a:pt x="2643" y="2695"/>
                  </a:lnTo>
                  <a:lnTo>
                    <a:pt x="2622" y="2680"/>
                  </a:lnTo>
                  <a:lnTo>
                    <a:pt x="2598" y="2667"/>
                  </a:lnTo>
                  <a:lnTo>
                    <a:pt x="1840" y="2389"/>
                  </a:lnTo>
                  <a:lnTo>
                    <a:pt x="1766" y="2367"/>
                  </a:lnTo>
                  <a:lnTo>
                    <a:pt x="1693" y="2351"/>
                  </a:lnTo>
                  <a:lnTo>
                    <a:pt x="1620" y="2342"/>
                  </a:lnTo>
                  <a:lnTo>
                    <a:pt x="1546" y="2341"/>
                  </a:lnTo>
                  <a:lnTo>
                    <a:pt x="1471" y="2347"/>
                  </a:lnTo>
                  <a:lnTo>
                    <a:pt x="1398" y="2361"/>
                  </a:lnTo>
                  <a:lnTo>
                    <a:pt x="1326" y="2381"/>
                  </a:lnTo>
                  <a:lnTo>
                    <a:pt x="1255" y="2408"/>
                  </a:lnTo>
                  <a:lnTo>
                    <a:pt x="866" y="2579"/>
                  </a:lnTo>
                  <a:lnTo>
                    <a:pt x="1146" y="3214"/>
                  </a:lnTo>
                  <a:lnTo>
                    <a:pt x="1151" y="3211"/>
                  </a:lnTo>
                  <a:lnTo>
                    <a:pt x="1220" y="3184"/>
                  </a:lnTo>
                  <a:lnTo>
                    <a:pt x="1291" y="3165"/>
                  </a:lnTo>
                  <a:lnTo>
                    <a:pt x="1364" y="3153"/>
                  </a:lnTo>
                  <a:lnTo>
                    <a:pt x="1436" y="3147"/>
                  </a:lnTo>
                  <a:lnTo>
                    <a:pt x="1510" y="3148"/>
                  </a:lnTo>
                  <a:lnTo>
                    <a:pt x="1583" y="3157"/>
                  </a:lnTo>
                  <a:lnTo>
                    <a:pt x="1655" y="3173"/>
                  </a:lnTo>
                  <a:lnTo>
                    <a:pt x="1724" y="3196"/>
                  </a:lnTo>
                  <a:lnTo>
                    <a:pt x="1793" y="3226"/>
                  </a:lnTo>
                  <a:lnTo>
                    <a:pt x="2170" y="3414"/>
                  </a:lnTo>
                  <a:lnTo>
                    <a:pt x="2231" y="3440"/>
                  </a:lnTo>
                  <a:lnTo>
                    <a:pt x="2294" y="3458"/>
                  </a:lnTo>
                  <a:lnTo>
                    <a:pt x="2357" y="3471"/>
                  </a:lnTo>
                  <a:lnTo>
                    <a:pt x="2422" y="3476"/>
                  </a:lnTo>
                  <a:lnTo>
                    <a:pt x="2488" y="3473"/>
                  </a:lnTo>
                  <a:lnTo>
                    <a:pt x="2551" y="3465"/>
                  </a:lnTo>
                  <a:lnTo>
                    <a:pt x="2616" y="3449"/>
                  </a:lnTo>
                  <a:lnTo>
                    <a:pt x="2676" y="3425"/>
                  </a:lnTo>
                  <a:lnTo>
                    <a:pt x="3708" y="2969"/>
                  </a:lnTo>
                  <a:lnTo>
                    <a:pt x="3733" y="2956"/>
                  </a:lnTo>
                  <a:lnTo>
                    <a:pt x="3755" y="2937"/>
                  </a:lnTo>
                  <a:lnTo>
                    <a:pt x="3773" y="2915"/>
                  </a:lnTo>
                  <a:lnTo>
                    <a:pt x="3785" y="2890"/>
                  </a:lnTo>
                  <a:lnTo>
                    <a:pt x="3792" y="2861"/>
                  </a:lnTo>
                  <a:lnTo>
                    <a:pt x="3795" y="2834"/>
                  </a:lnTo>
                  <a:lnTo>
                    <a:pt x="3791" y="2805"/>
                  </a:lnTo>
                  <a:lnTo>
                    <a:pt x="3782" y="2778"/>
                  </a:lnTo>
                  <a:lnTo>
                    <a:pt x="3769" y="2753"/>
                  </a:lnTo>
                  <a:lnTo>
                    <a:pt x="3750" y="2732"/>
                  </a:lnTo>
                  <a:lnTo>
                    <a:pt x="3728" y="2715"/>
                  </a:lnTo>
                  <a:lnTo>
                    <a:pt x="3702" y="2701"/>
                  </a:lnTo>
                  <a:lnTo>
                    <a:pt x="3674" y="2694"/>
                  </a:lnTo>
                  <a:lnTo>
                    <a:pt x="3647" y="2691"/>
                  </a:lnTo>
                  <a:lnTo>
                    <a:pt x="3619" y="2695"/>
                  </a:lnTo>
                  <a:lnTo>
                    <a:pt x="3591" y="2703"/>
                  </a:lnTo>
                  <a:lnTo>
                    <a:pt x="3089" y="2936"/>
                  </a:lnTo>
                  <a:lnTo>
                    <a:pt x="3067" y="2942"/>
                  </a:lnTo>
                  <a:lnTo>
                    <a:pt x="3048" y="2943"/>
                  </a:lnTo>
                  <a:lnTo>
                    <a:pt x="3026" y="2938"/>
                  </a:lnTo>
                  <a:lnTo>
                    <a:pt x="3009" y="2928"/>
                  </a:lnTo>
                  <a:lnTo>
                    <a:pt x="2993" y="2915"/>
                  </a:lnTo>
                  <a:lnTo>
                    <a:pt x="2982" y="2897"/>
                  </a:lnTo>
                  <a:lnTo>
                    <a:pt x="2976" y="2876"/>
                  </a:lnTo>
                  <a:lnTo>
                    <a:pt x="2976" y="2855"/>
                  </a:lnTo>
                  <a:lnTo>
                    <a:pt x="2979" y="2835"/>
                  </a:lnTo>
                  <a:lnTo>
                    <a:pt x="2989" y="2818"/>
                  </a:lnTo>
                  <a:lnTo>
                    <a:pt x="3003" y="2802"/>
                  </a:lnTo>
                  <a:lnTo>
                    <a:pt x="3022" y="2790"/>
                  </a:lnTo>
                  <a:lnTo>
                    <a:pt x="3526" y="2558"/>
                  </a:lnTo>
                  <a:lnTo>
                    <a:pt x="3527" y="2557"/>
                  </a:lnTo>
                  <a:lnTo>
                    <a:pt x="3571" y="2542"/>
                  </a:lnTo>
                  <a:lnTo>
                    <a:pt x="3619" y="2533"/>
                  </a:lnTo>
                  <a:lnTo>
                    <a:pt x="3666" y="2532"/>
                  </a:lnTo>
                  <a:lnTo>
                    <a:pt x="3713" y="2538"/>
                  </a:lnTo>
                  <a:lnTo>
                    <a:pt x="3760" y="2552"/>
                  </a:lnTo>
                  <a:lnTo>
                    <a:pt x="3796" y="2569"/>
                  </a:lnTo>
                  <a:lnTo>
                    <a:pt x="3830" y="2590"/>
                  </a:lnTo>
                  <a:lnTo>
                    <a:pt x="3861" y="2615"/>
                  </a:lnTo>
                  <a:lnTo>
                    <a:pt x="3887" y="2645"/>
                  </a:lnTo>
                  <a:lnTo>
                    <a:pt x="3910" y="2677"/>
                  </a:lnTo>
                  <a:lnTo>
                    <a:pt x="3929" y="2713"/>
                  </a:lnTo>
                  <a:lnTo>
                    <a:pt x="3945" y="2759"/>
                  </a:lnTo>
                  <a:lnTo>
                    <a:pt x="3954" y="2807"/>
                  </a:lnTo>
                  <a:lnTo>
                    <a:pt x="3955" y="2854"/>
                  </a:lnTo>
                  <a:lnTo>
                    <a:pt x="3948" y="2901"/>
                  </a:lnTo>
                  <a:lnTo>
                    <a:pt x="3934" y="2947"/>
                  </a:lnTo>
                  <a:lnTo>
                    <a:pt x="3918" y="2984"/>
                  </a:lnTo>
                  <a:lnTo>
                    <a:pt x="3895" y="3018"/>
                  </a:lnTo>
                  <a:lnTo>
                    <a:pt x="3871" y="3047"/>
                  </a:lnTo>
                  <a:lnTo>
                    <a:pt x="3841" y="3075"/>
                  </a:lnTo>
                  <a:lnTo>
                    <a:pt x="3809" y="3097"/>
                  </a:lnTo>
                  <a:lnTo>
                    <a:pt x="3773" y="3116"/>
                  </a:lnTo>
                  <a:lnTo>
                    <a:pt x="2741" y="3571"/>
                  </a:lnTo>
                  <a:lnTo>
                    <a:pt x="2671" y="3599"/>
                  </a:lnTo>
                  <a:lnTo>
                    <a:pt x="2601" y="3617"/>
                  </a:lnTo>
                  <a:lnTo>
                    <a:pt x="2529" y="3631"/>
                  </a:lnTo>
                  <a:lnTo>
                    <a:pt x="2455" y="3636"/>
                  </a:lnTo>
                  <a:lnTo>
                    <a:pt x="2382" y="3635"/>
                  </a:lnTo>
                  <a:lnTo>
                    <a:pt x="2310" y="3626"/>
                  </a:lnTo>
                  <a:lnTo>
                    <a:pt x="2238" y="3610"/>
                  </a:lnTo>
                  <a:lnTo>
                    <a:pt x="2167" y="3586"/>
                  </a:lnTo>
                  <a:lnTo>
                    <a:pt x="2099" y="3557"/>
                  </a:lnTo>
                  <a:lnTo>
                    <a:pt x="1722" y="3369"/>
                  </a:lnTo>
                  <a:lnTo>
                    <a:pt x="1661" y="3343"/>
                  </a:lnTo>
                  <a:lnTo>
                    <a:pt x="1599" y="3324"/>
                  </a:lnTo>
                  <a:lnTo>
                    <a:pt x="1534" y="3312"/>
                  </a:lnTo>
                  <a:lnTo>
                    <a:pt x="1470" y="3307"/>
                  </a:lnTo>
                  <a:lnTo>
                    <a:pt x="1405" y="3309"/>
                  </a:lnTo>
                  <a:lnTo>
                    <a:pt x="1341" y="3318"/>
                  </a:lnTo>
                  <a:lnTo>
                    <a:pt x="1277" y="3334"/>
                  </a:lnTo>
                  <a:lnTo>
                    <a:pt x="1215" y="3358"/>
                  </a:lnTo>
                  <a:lnTo>
                    <a:pt x="1208" y="3360"/>
                  </a:lnTo>
                  <a:lnTo>
                    <a:pt x="1214" y="3391"/>
                  </a:lnTo>
                  <a:lnTo>
                    <a:pt x="1215" y="3422"/>
                  </a:lnTo>
                  <a:lnTo>
                    <a:pt x="1210" y="3453"/>
                  </a:lnTo>
                  <a:lnTo>
                    <a:pt x="1202" y="3483"/>
                  </a:lnTo>
                  <a:lnTo>
                    <a:pt x="1188" y="3512"/>
                  </a:lnTo>
                  <a:lnTo>
                    <a:pt x="1171" y="3537"/>
                  </a:lnTo>
                  <a:lnTo>
                    <a:pt x="1150" y="3559"/>
                  </a:lnTo>
                  <a:lnTo>
                    <a:pt x="1126" y="3578"/>
                  </a:lnTo>
                  <a:lnTo>
                    <a:pt x="1099" y="3593"/>
                  </a:lnTo>
                  <a:lnTo>
                    <a:pt x="115" y="4089"/>
                  </a:lnTo>
                  <a:lnTo>
                    <a:pt x="98" y="4096"/>
                  </a:lnTo>
                  <a:lnTo>
                    <a:pt x="79" y="4098"/>
                  </a:lnTo>
                  <a:lnTo>
                    <a:pt x="58" y="4096"/>
                  </a:lnTo>
                  <a:lnTo>
                    <a:pt x="37" y="4086"/>
                  </a:lnTo>
                  <a:lnTo>
                    <a:pt x="22" y="4073"/>
                  </a:lnTo>
                  <a:lnTo>
                    <a:pt x="10" y="4057"/>
                  </a:lnTo>
                  <a:lnTo>
                    <a:pt x="2" y="4038"/>
                  </a:lnTo>
                  <a:lnTo>
                    <a:pt x="0" y="4019"/>
                  </a:lnTo>
                  <a:lnTo>
                    <a:pt x="0" y="2659"/>
                  </a:lnTo>
                  <a:lnTo>
                    <a:pt x="4" y="2635"/>
                  </a:lnTo>
                  <a:lnTo>
                    <a:pt x="12" y="2615"/>
                  </a:lnTo>
                  <a:lnTo>
                    <a:pt x="27" y="2598"/>
                  </a:lnTo>
                  <a:lnTo>
                    <a:pt x="47" y="2585"/>
                  </a:lnTo>
                  <a:lnTo>
                    <a:pt x="554" y="2363"/>
                  </a:lnTo>
                  <a:lnTo>
                    <a:pt x="591" y="2351"/>
                  </a:lnTo>
                  <a:lnTo>
                    <a:pt x="629" y="2346"/>
                  </a:lnTo>
                  <a:lnTo>
                    <a:pt x="668" y="2350"/>
                  </a:lnTo>
                  <a:lnTo>
                    <a:pt x="705" y="2359"/>
                  </a:lnTo>
                  <a:lnTo>
                    <a:pt x="734" y="2373"/>
                  </a:lnTo>
                  <a:lnTo>
                    <a:pt x="758" y="2391"/>
                  </a:lnTo>
                  <a:lnTo>
                    <a:pt x="780" y="2410"/>
                  </a:lnTo>
                  <a:lnTo>
                    <a:pt x="798" y="2434"/>
                  </a:lnTo>
                  <a:lnTo>
                    <a:pt x="1190" y="2261"/>
                  </a:lnTo>
                  <a:lnTo>
                    <a:pt x="1266" y="2232"/>
                  </a:lnTo>
                  <a:lnTo>
                    <a:pt x="1343" y="2209"/>
                  </a:lnTo>
                  <a:lnTo>
                    <a:pt x="1420" y="2193"/>
                  </a:lnTo>
                  <a:lnTo>
                    <a:pt x="1500" y="2183"/>
                  </a:lnTo>
                  <a:lnTo>
                    <a:pt x="1579" y="2181"/>
                  </a:lnTo>
                  <a:lnTo>
                    <a:pt x="1579" y="1753"/>
                  </a:lnTo>
                  <a:lnTo>
                    <a:pt x="1583" y="1668"/>
                  </a:lnTo>
                  <a:lnTo>
                    <a:pt x="1594" y="1583"/>
                  </a:lnTo>
                  <a:lnTo>
                    <a:pt x="1613" y="1501"/>
                  </a:lnTo>
                  <a:lnTo>
                    <a:pt x="1639" y="1423"/>
                  </a:lnTo>
                  <a:lnTo>
                    <a:pt x="1670" y="1347"/>
                  </a:lnTo>
                  <a:lnTo>
                    <a:pt x="1708" y="1275"/>
                  </a:lnTo>
                  <a:lnTo>
                    <a:pt x="1752" y="1207"/>
                  </a:lnTo>
                  <a:lnTo>
                    <a:pt x="1801" y="1142"/>
                  </a:lnTo>
                  <a:lnTo>
                    <a:pt x="1856" y="1083"/>
                  </a:lnTo>
                  <a:lnTo>
                    <a:pt x="1915" y="1028"/>
                  </a:lnTo>
                  <a:lnTo>
                    <a:pt x="1979" y="979"/>
                  </a:lnTo>
                  <a:lnTo>
                    <a:pt x="2048" y="934"/>
                  </a:lnTo>
                  <a:lnTo>
                    <a:pt x="2120" y="895"/>
                  </a:lnTo>
                  <a:lnTo>
                    <a:pt x="2195" y="863"/>
                  </a:lnTo>
                  <a:lnTo>
                    <a:pt x="2274" y="837"/>
                  </a:lnTo>
                  <a:lnTo>
                    <a:pt x="2355" y="818"/>
                  </a:lnTo>
                  <a:lnTo>
                    <a:pt x="2355" y="579"/>
                  </a:lnTo>
                  <a:lnTo>
                    <a:pt x="2156" y="219"/>
                  </a:lnTo>
                  <a:lnTo>
                    <a:pt x="2149" y="197"/>
                  </a:lnTo>
                  <a:lnTo>
                    <a:pt x="2146" y="175"/>
                  </a:lnTo>
                  <a:lnTo>
                    <a:pt x="2151" y="153"/>
                  </a:lnTo>
                  <a:lnTo>
                    <a:pt x="2161" y="133"/>
                  </a:lnTo>
                  <a:lnTo>
                    <a:pt x="2177" y="117"/>
                  </a:lnTo>
                  <a:lnTo>
                    <a:pt x="2197" y="106"/>
                  </a:lnTo>
                  <a:lnTo>
                    <a:pt x="2457" y="5"/>
                  </a:lnTo>
                  <a:lnTo>
                    <a:pt x="2477" y="0"/>
                  </a:lnTo>
                  <a:lnTo>
                    <a:pt x="2496" y="1"/>
                  </a:lnTo>
                  <a:lnTo>
                    <a:pt x="2515" y="6"/>
                  </a:lnTo>
                  <a:lnTo>
                    <a:pt x="2679" y="71"/>
                  </a:lnTo>
                  <a:lnTo>
                    <a:pt x="2863" y="5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41032" y="1494346"/>
              <a:ext cx="91557" cy="105914"/>
              <a:chOff x="4841032" y="1494346"/>
              <a:chExt cx="91557" cy="105914"/>
            </a:xfrm>
          </p:grpSpPr>
          <p:sp>
            <p:nvSpPr>
              <p:cNvPr id="99" name="Полилиния 98"/>
              <p:cNvSpPr>
                <a:spLocks/>
              </p:cNvSpPr>
              <p:nvPr/>
            </p:nvSpPr>
            <p:spPr bwMode="auto">
              <a:xfrm flipH="1">
                <a:off x="4852062" y="1494346"/>
                <a:ext cx="67781" cy="105914"/>
              </a:xfrm>
              <a:custGeom>
                <a:avLst/>
                <a:gdLst>
                  <a:gd name="connsiteX0" fmla="*/ 289380 w 453077"/>
                  <a:gd name="connsiteY0" fmla="*/ 0 h 707970"/>
                  <a:gd name="connsiteX1" fmla="*/ 165249 w 453077"/>
                  <a:gd name="connsiteY1" fmla="*/ 0 h 707970"/>
                  <a:gd name="connsiteX2" fmla="*/ 165249 w 453077"/>
                  <a:gd name="connsiteY2" fmla="*/ 3705 h 707970"/>
                  <a:gd name="connsiteX3" fmla="*/ 134992 w 453077"/>
                  <a:gd name="connsiteY3" fmla="*/ 9136 h 707970"/>
                  <a:gd name="connsiteX4" fmla="*/ 107063 w 453077"/>
                  <a:gd name="connsiteY4" fmla="*/ 18446 h 707970"/>
                  <a:gd name="connsiteX5" fmla="*/ 81461 w 453077"/>
                  <a:gd name="connsiteY5" fmla="*/ 32410 h 707970"/>
                  <a:gd name="connsiteX6" fmla="*/ 58186 w 453077"/>
                  <a:gd name="connsiteY6" fmla="*/ 50254 h 707970"/>
                  <a:gd name="connsiteX7" fmla="*/ 38791 w 453077"/>
                  <a:gd name="connsiteY7" fmla="*/ 71977 h 707970"/>
                  <a:gd name="connsiteX8" fmla="*/ 22499 w 453077"/>
                  <a:gd name="connsiteY8" fmla="*/ 96027 h 707970"/>
                  <a:gd name="connsiteX9" fmla="*/ 10861 w 453077"/>
                  <a:gd name="connsiteY9" fmla="*/ 122405 h 707970"/>
                  <a:gd name="connsiteX10" fmla="*/ 3103 w 453077"/>
                  <a:gd name="connsiteY10" fmla="*/ 151886 h 707970"/>
                  <a:gd name="connsiteX11" fmla="*/ 0 w 453077"/>
                  <a:gd name="connsiteY11" fmla="*/ 181367 h 707970"/>
                  <a:gd name="connsiteX12" fmla="*/ 0 w 453077"/>
                  <a:gd name="connsiteY12" fmla="*/ 237225 h 707970"/>
                  <a:gd name="connsiteX13" fmla="*/ 3103 w 453077"/>
                  <a:gd name="connsiteY13" fmla="*/ 269034 h 707970"/>
                  <a:gd name="connsiteX14" fmla="*/ 11637 w 453077"/>
                  <a:gd name="connsiteY14" fmla="*/ 300066 h 707970"/>
                  <a:gd name="connsiteX15" fmla="*/ 24050 w 453077"/>
                  <a:gd name="connsiteY15" fmla="*/ 327995 h 707970"/>
                  <a:gd name="connsiteX16" fmla="*/ 42670 w 453077"/>
                  <a:gd name="connsiteY16" fmla="*/ 352046 h 707970"/>
                  <a:gd name="connsiteX17" fmla="*/ 63617 w 453077"/>
                  <a:gd name="connsiteY17" fmla="*/ 374544 h 707970"/>
                  <a:gd name="connsiteX18" fmla="*/ 88443 w 453077"/>
                  <a:gd name="connsiteY18" fmla="*/ 391612 h 707970"/>
                  <a:gd name="connsiteX19" fmla="*/ 116373 w 453077"/>
                  <a:gd name="connsiteY19" fmla="*/ 404801 h 707970"/>
                  <a:gd name="connsiteX20" fmla="*/ 146629 w 453077"/>
                  <a:gd name="connsiteY20" fmla="*/ 414111 h 707970"/>
                  <a:gd name="connsiteX21" fmla="*/ 179214 w 453077"/>
                  <a:gd name="connsiteY21" fmla="*/ 416438 h 707970"/>
                  <a:gd name="connsiteX22" fmla="*/ 274639 w 453077"/>
                  <a:gd name="connsiteY22" fmla="*/ 416438 h 707970"/>
                  <a:gd name="connsiteX23" fmla="*/ 291707 w 453077"/>
                  <a:gd name="connsiteY23" fmla="*/ 418766 h 707970"/>
                  <a:gd name="connsiteX24" fmla="*/ 306448 w 453077"/>
                  <a:gd name="connsiteY24" fmla="*/ 426524 h 707970"/>
                  <a:gd name="connsiteX25" fmla="*/ 318085 w 453077"/>
                  <a:gd name="connsiteY25" fmla="*/ 438937 h 707970"/>
                  <a:gd name="connsiteX26" fmla="*/ 326619 w 453077"/>
                  <a:gd name="connsiteY26" fmla="*/ 452901 h 707970"/>
                  <a:gd name="connsiteX27" fmla="*/ 328946 w 453077"/>
                  <a:gd name="connsiteY27" fmla="*/ 470745 h 707970"/>
                  <a:gd name="connsiteX28" fmla="*/ 328946 w 453077"/>
                  <a:gd name="connsiteY28" fmla="*/ 526604 h 707970"/>
                  <a:gd name="connsiteX29" fmla="*/ 326619 w 453077"/>
                  <a:gd name="connsiteY29" fmla="*/ 543672 h 707970"/>
                  <a:gd name="connsiteX30" fmla="*/ 318085 w 453077"/>
                  <a:gd name="connsiteY30" fmla="*/ 558412 h 707970"/>
                  <a:gd name="connsiteX31" fmla="*/ 306448 w 453077"/>
                  <a:gd name="connsiteY31" fmla="*/ 570825 h 707970"/>
                  <a:gd name="connsiteX32" fmla="*/ 291707 w 453077"/>
                  <a:gd name="connsiteY32" fmla="*/ 578583 h 707970"/>
                  <a:gd name="connsiteX33" fmla="*/ 274639 w 453077"/>
                  <a:gd name="connsiteY33" fmla="*/ 581687 h 707970"/>
                  <a:gd name="connsiteX34" fmla="*/ 168352 w 453077"/>
                  <a:gd name="connsiteY34" fmla="*/ 581687 h 707970"/>
                  <a:gd name="connsiteX35" fmla="*/ 154388 w 453077"/>
                  <a:gd name="connsiteY35" fmla="*/ 578583 h 707970"/>
                  <a:gd name="connsiteX36" fmla="*/ 142750 w 453077"/>
                  <a:gd name="connsiteY36" fmla="*/ 572377 h 707970"/>
                  <a:gd name="connsiteX37" fmla="*/ 133441 w 453077"/>
                  <a:gd name="connsiteY37" fmla="*/ 562291 h 707970"/>
                  <a:gd name="connsiteX38" fmla="*/ 126458 w 453077"/>
                  <a:gd name="connsiteY38" fmla="*/ 550654 h 707970"/>
                  <a:gd name="connsiteX39" fmla="*/ 124131 w 453077"/>
                  <a:gd name="connsiteY39" fmla="*/ 536689 h 707970"/>
                  <a:gd name="connsiteX40" fmla="*/ 122579 w 453077"/>
                  <a:gd name="connsiteY40" fmla="*/ 519621 h 707970"/>
                  <a:gd name="connsiteX41" fmla="*/ 115597 w 453077"/>
                  <a:gd name="connsiteY41" fmla="*/ 504881 h 707970"/>
                  <a:gd name="connsiteX42" fmla="*/ 106287 w 453077"/>
                  <a:gd name="connsiteY42" fmla="*/ 492468 h 707970"/>
                  <a:gd name="connsiteX43" fmla="*/ 93874 w 453077"/>
                  <a:gd name="connsiteY43" fmla="*/ 483158 h 707970"/>
                  <a:gd name="connsiteX44" fmla="*/ 79133 w 453077"/>
                  <a:gd name="connsiteY44" fmla="*/ 476176 h 707970"/>
                  <a:gd name="connsiteX45" fmla="*/ 62841 w 453077"/>
                  <a:gd name="connsiteY45" fmla="*/ 474624 h 707970"/>
                  <a:gd name="connsiteX46" fmla="*/ 45773 w 453077"/>
                  <a:gd name="connsiteY46" fmla="*/ 476176 h 707970"/>
                  <a:gd name="connsiteX47" fmla="*/ 31033 w 453077"/>
                  <a:gd name="connsiteY47" fmla="*/ 483158 h 707970"/>
                  <a:gd name="connsiteX48" fmla="*/ 18620 w 453077"/>
                  <a:gd name="connsiteY48" fmla="*/ 492468 h 707970"/>
                  <a:gd name="connsiteX49" fmla="*/ 8534 w 453077"/>
                  <a:gd name="connsiteY49" fmla="*/ 504881 h 707970"/>
                  <a:gd name="connsiteX50" fmla="*/ 2328 w 453077"/>
                  <a:gd name="connsiteY50" fmla="*/ 519621 h 707970"/>
                  <a:gd name="connsiteX51" fmla="*/ 0 w 453077"/>
                  <a:gd name="connsiteY51" fmla="*/ 536689 h 707970"/>
                  <a:gd name="connsiteX52" fmla="*/ 3103 w 453077"/>
                  <a:gd name="connsiteY52" fmla="*/ 566170 h 707970"/>
                  <a:gd name="connsiteX53" fmla="*/ 10861 w 453077"/>
                  <a:gd name="connsiteY53" fmla="*/ 594875 h 707970"/>
                  <a:gd name="connsiteX54" fmla="*/ 22499 w 453077"/>
                  <a:gd name="connsiteY54" fmla="*/ 621253 h 707970"/>
                  <a:gd name="connsiteX55" fmla="*/ 38791 w 453077"/>
                  <a:gd name="connsiteY55" fmla="*/ 643752 h 707970"/>
                  <a:gd name="connsiteX56" fmla="*/ 58962 w 453077"/>
                  <a:gd name="connsiteY56" fmla="*/ 663923 h 707970"/>
                  <a:gd name="connsiteX57" fmla="*/ 82237 w 453077"/>
                  <a:gd name="connsiteY57" fmla="*/ 680991 h 707970"/>
                  <a:gd name="connsiteX58" fmla="*/ 107063 w 453077"/>
                  <a:gd name="connsiteY58" fmla="*/ 693404 h 707970"/>
                  <a:gd name="connsiteX59" fmla="*/ 134992 w 453077"/>
                  <a:gd name="connsiteY59" fmla="*/ 701938 h 707970"/>
                  <a:gd name="connsiteX60" fmla="*/ 165249 w 453077"/>
                  <a:gd name="connsiteY60" fmla="*/ 705041 h 707970"/>
                  <a:gd name="connsiteX61" fmla="*/ 165249 w 453077"/>
                  <a:gd name="connsiteY61" fmla="*/ 707970 h 707970"/>
                  <a:gd name="connsiteX62" fmla="*/ 289380 w 453077"/>
                  <a:gd name="connsiteY62" fmla="*/ 707970 h 707970"/>
                  <a:gd name="connsiteX63" fmla="*/ 289380 w 453077"/>
                  <a:gd name="connsiteY63" fmla="*/ 705041 h 707970"/>
                  <a:gd name="connsiteX64" fmla="*/ 318861 w 453077"/>
                  <a:gd name="connsiteY64" fmla="*/ 699610 h 707970"/>
                  <a:gd name="connsiteX65" fmla="*/ 346790 w 453077"/>
                  <a:gd name="connsiteY65" fmla="*/ 690300 h 707970"/>
                  <a:gd name="connsiteX66" fmla="*/ 371616 w 453077"/>
                  <a:gd name="connsiteY66" fmla="*/ 675560 h 707970"/>
                  <a:gd name="connsiteX67" fmla="*/ 394891 w 453077"/>
                  <a:gd name="connsiteY67" fmla="*/ 658492 h 707970"/>
                  <a:gd name="connsiteX68" fmla="*/ 415062 w 453077"/>
                  <a:gd name="connsiteY68" fmla="*/ 635993 h 707970"/>
                  <a:gd name="connsiteX69" fmla="*/ 430578 w 453077"/>
                  <a:gd name="connsiteY69" fmla="*/ 611943 h 707970"/>
                  <a:gd name="connsiteX70" fmla="*/ 442991 w 453077"/>
                  <a:gd name="connsiteY70" fmla="*/ 586341 h 707970"/>
                  <a:gd name="connsiteX71" fmla="*/ 450750 w 453077"/>
                  <a:gd name="connsiteY71" fmla="*/ 557636 h 707970"/>
                  <a:gd name="connsiteX72" fmla="*/ 453077 w 453077"/>
                  <a:gd name="connsiteY72" fmla="*/ 526604 h 707970"/>
                  <a:gd name="connsiteX73" fmla="*/ 453077 w 453077"/>
                  <a:gd name="connsiteY73" fmla="*/ 470745 h 707970"/>
                  <a:gd name="connsiteX74" fmla="*/ 449974 w 453077"/>
                  <a:gd name="connsiteY74" fmla="*/ 438937 h 707970"/>
                  <a:gd name="connsiteX75" fmla="*/ 442216 w 453077"/>
                  <a:gd name="connsiteY75" fmla="*/ 408680 h 707970"/>
                  <a:gd name="connsiteX76" fmla="*/ 429027 w 453077"/>
                  <a:gd name="connsiteY76" fmla="*/ 380751 h 707970"/>
                  <a:gd name="connsiteX77" fmla="*/ 411183 w 453077"/>
                  <a:gd name="connsiteY77" fmla="*/ 355925 h 707970"/>
                  <a:gd name="connsiteX78" fmla="*/ 389460 w 453077"/>
                  <a:gd name="connsiteY78" fmla="*/ 333426 h 707970"/>
                  <a:gd name="connsiteX79" fmla="*/ 363858 w 453077"/>
                  <a:gd name="connsiteY79" fmla="*/ 316358 h 707970"/>
                  <a:gd name="connsiteX80" fmla="*/ 335929 w 453077"/>
                  <a:gd name="connsiteY80" fmla="*/ 303169 h 707970"/>
                  <a:gd name="connsiteX81" fmla="*/ 306448 w 453077"/>
                  <a:gd name="connsiteY81" fmla="*/ 295411 h 707970"/>
                  <a:gd name="connsiteX82" fmla="*/ 274639 w 453077"/>
                  <a:gd name="connsiteY82" fmla="*/ 292308 h 707970"/>
                  <a:gd name="connsiteX83" fmla="*/ 179214 w 453077"/>
                  <a:gd name="connsiteY83" fmla="*/ 292308 h 707970"/>
                  <a:gd name="connsiteX84" fmla="*/ 162146 w 453077"/>
                  <a:gd name="connsiteY84" fmla="*/ 289205 h 707970"/>
                  <a:gd name="connsiteX85" fmla="*/ 146629 w 453077"/>
                  <a:gd name="connsiteY85" fmla="*/ 281447 h 707970"/>
                  <a:gd name="connsiteX86" fmla="*/ 134992 w 453077"/>
                  <a:gd name="connsiteY86" fmla="*/ 269034 h 707970"/>
                  <a:gd name="connsiteX87" fmla="*/ 127234 w 453077"/>
                  <a:gd name="connsiteY87" fmla="*/ 255069 h 707970"/>
                  <a:gd name="connsiteX88" fmla="*/ 124131 w 453077"/>
                  <a:gd name="connsiteY88" fmla="*/ 237225 h 707970"/>
                  <a:gd name="connsiteX89" fmla="*/ 124131 w 453077"/>
                  <a:gd name="connsiteY89" fmla="*/ 181367 h 707970"/>
                  <a:gd name="connsiteX90" fmla="*/ 127234 w 453077"/>
                  <a:gd name="connsiteY90" fmla="*/ 164299 h 707970"/>
                  <a:gd name="connsiteX91" fmla="*/ 134992 w 453077"/>
                  <a:gd name="connsiteY91" fmla="*/ 149558 h 707970"/>
                  <a:gd name="connsiteX92" fmla="*/ 146629 w 453077"/>
                  <a:gd name="connsiteY92" fmla="*/ 137921 h 707970"/>
                  <a:gd name="connsiteX93" fmla="*/ 162146 w 453077"/>
                  <a:gd name="connsiteY93" fmla="*/ 129387 h 707970"/>
                  <a:gd name="connsiteX94" fmla="*/ 179214 w 453077"/>
                  <a:gd name="connsiteY94" fmla="*/ 127835 h 707970"/>
                  <a:gd name="connsiteX95" fmla="*/ 283949 w 453077"/>
                  <a:gd name="connsiteY95" fmla="*/ 127835 h 707970"/>
                  <a:gd name="connsiteX96" fmla="*/ 298690 w 453077"/>
                  <a:gd name="connsiteY96" fmla="*/ 129387 h 707970"/>
                  <a:gd name="connsiteX97" fmla="*/ 311103 w 453077"/>
                  <a:gd name="connsiteY97" fmla="*/ 135594 h 707970"/>
                  <a:gd name="connsiteX98" fmla="*/ 321188 w 453077"/>
                  <a:gd name="connsiteY98" fmla="*/ 144903 h 707970"/>
                  <a:gd name="connsiteX99" fmla="*/ 326619 w 453077"/>
                  <a:gd name="connsiteY99" fmla="*/ 157316 h 707970"/>
                  <a:gd name="connsiteX100" fmla="*/ 328946 w 453077"/>
                  <a:gd name="connsiteY100" fmla="*/ 172057 h 707970"/>
                  <a:gd name="connsiteX101" fmla="*/ 331274 w 453077"/>
                  <a:gd name="connsiteY101" fmla="*/ 188349 h 707970"/>
                  <a:gd name="connsiteX102" fmla="*/ 337480 w 453077"/>
                  <a:gd name="connsiteY102" fmla="*/ 203089 h 707970"/>
                  <a:gd name="connsiteX103" fmla="*/ 346790 w 453077"/>
                  <a:gd name="connsiteY103" fmla="*/ 215502 h 707970"/>
                  <a:gd name="connsiteX104" fmla="*/ 359203 w 453077"/>
                  <a:gd name="connsiteY104" fmla="*/ 224812 h 707970"/>
                  <a:gd name="connsiteX105" fmla="*/ 374720 w 453077"/>
                  <a:gd name="connsiteY105" fmla="*/ 231794 h 707970"/>
                  <a:gd name="connsiteX106" fmla="*/ 391012 w 453077"/>
                  <a:gd name="connsiteY106" fmla="*/ 233346 h 707970"/>
                  <a:gd name="connsiteX107" fmla="*/ 407304 w 453077"/>
                  <a:gd name="connsiteY107" fmla="*/ 231794 h 707970"/>
                  <a:gd name="connsiteX108" fmla="*/ 422044 w 453077"/>
                  <a:gd name="connsiteY108" fmla="*/ 224812 h 707970"/>
                  <a:gd name="connsiteX109" fmla="*/ 434457 w 453077"/>
                  <a:gd name="connsiteY109" fmla="*/ 215502 h 707970"/>
                  <a:gd name="connsiteX110" fmla="*/ 445319 w 453077"/>
                  <a:gd name="connsiteY110" fmla="*/ 203089 h 707970"/>
                  <a:gd name="connsiteX111" fmla="*/ 450750 w 453077"/>
                  <a:gd name="connsiteY111" fmla="*/ 188349 h 707970"/>
                  <a:gd name="connsiteX112" fmla="*/ 453077 w 453077"/>
                  <a:gd name="connsiteY112" fmla="*/ 172057 h 707970"/>
                  <a:gd name="connsiteX113" fmla="*/ 450750 w 453077"/>
                  <a:gd name="connsiteY113" fmla="*/ 141800 h 707970"/>
                  <a:gd name="connsiteX114" fmla="*/ 442991 w 453077"/>
                  <a:gd name="connsiteY114" fmla="*/ 113871 h 707970"/>
                  <a:gd name="connsiteX115" fmla="*/ 430578 w 453077"/>
                  <a:gd name="connsiteY115" fmla="*/ 88269 h 707970"/>
                  <a:gd name="connsiteX116" fmla="*/ 414286 w 453077"/>
                  <a:gd name="connsiteY116" fmla="*/ 64219 h 707970"/>
                  <a:gd name="connsiteX117" fmla="*/ 394891 w 453077"/>
                  <a:gd name="connsiteY117" fmla="*/ 44048 h 707970"/>
                  <a:gd name="connsiteX118" fmla="*/ 371616 w 453077"/>
                  <a:gd name="connsiteY118" fmla="*/ 27755 h 707970"/>
                  <a:gd name="connsiteX119" fmla="*/ 346014 w 453077"/>
                  <a:gd name="connsiteY119" fmla="*/ 14567 h 707970"/>
                  <a:gd name="connsiteX120" fmla="*/ 318085 w 453077"/>
                  <a:gd name="connsiteY120" fmla="*/ 6033 h 707970"/>
                  <a:gd name="connsiteX121" fmla="*/ 289380 w 453077"/>
                  <a:gd name="connsiteY121" fmla="*/ 3705 h 70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453077" h="707970">
                    <a:moveTo>
                      <a:pt x="289380" y="0"/>
                    </a:moveTo>
                    <a:lnTo>
                      <a:pt x="165249" y="0"/>
                    </a:lnTo>
                    <a:lnTo>
                      <a:pt x="165249" y="3705"/>
                    </a:lnTo>
                    <a:lnTo>
                      <a:pt x="134992" y="9136"/>
                    </a:lnTo>
                    <a:lnTo>
                      <a:pt x="107063" y="18446"/>
                    </a:lnTo>
                    <a:lnTo>
                      <a:pt x="81461" y="32410"/>
                    </a:lnTo>
                    <a:lnTo>
                      <a:pt x="58186" y="50254"/>
                    </a:lnTo>
                    <a:lnTo>
                      <a:pt x="38791" y="71977"/>
                    </a:lnTo>
                    <a:lnTo>
                      <a:pt x="22499" y="96027"/>
                    </a:lnTo>
                    <a:lnTo>
                      <a:pt x="10861" y="122405"/>
                    </a:lnTo>
                    <a:lnTo>
                      <a:pt x="3103" y="151886"/>
                    </a:lnTo>
                    <a:lnTo>
                      <a:pt x="0" y="181367"/>
                    </a:lnTo>
                    <a:lnTo>
                      <a:pt x="0" y="237225"/>
                    </a:lnTo>
                    <a:lnTo>
                      <a:pt x="3103" y="269034"/>
                    </a:lnTo>
                    <a:lnTo>
                      <a:pt x="11637" y="300066"/>
                    </a:lnTo>
                    <a:lnTo>
                      <a:pt x="24050" y="327995"/>
                    </a:lnTo>
                    <a:lnTo>
                      <a:pt x="42670" y="352046"/>
                    </a:lnTo>
                    <a:lnTo>
                      <a:pt x="63617" y="374544"/>
                    </a:lnTo>
                    <a:lnTo>
                      <a:pt x="88443" y="391612"/>
                    </a:lnTo>
                    <a:lnTo>
                      <a:pt x="116373" y="404801"/>
                    </a:lnTo>
                    <a:lnTo>
                      <a:pt x="146629" y="414111"/>
                    </a:lnTo>
                    <a:lnTo>
                      <a:pt x="179214" y="416438"/>
                    </a:lnTo>
                    <a:lnTo>
                      <a:pt x="274639" y="416438"/>
                    </a:lnTo>
                    <a:lnTo>
                      <a:pt x="291707" y="418766"/>
                    </a:lnTo>
                    <a:lnTo>
                      <a:pt x="306448" y="426524"/>
                    </a:lnTo>
                    <a:lnTo>
                      <a:pt x="318085" y="438937"/>
                    </a:lnTo>
                    <a:lnTo>
                      <a:pt x="326619" y="452901"/>
                    </a:lnTo>
                    <a:lnTo>
                      <a:pt x="328946" y="470745"/>
                    </a:lnTo>
                    <a:lnTo>
                      <a:pt x="328946" y="526604"/>
                    </a:lnTo>
                    <a:lnTo>
                      <a:pt x="326619" y="543672"/>
                    </a:lnTo>
                    <a:lnTo>
                      <a:pt x="318085" y="558412"/>
                    </a:lnTo>
                    <a:lnTo>
                      <a:pt x="306448" y="570825"/>
                    </a:lnTo>
                    <a:lnTo>
                      <a:pt x="291707" y="578583"/>
                    </a:lnTo>
                    <a:lnTo>
                      <a:pt x="274639" y="581687"/>
                    </a:lnTo>
                    <a:lnTo>
                      <a:pt x="168352" y="581687"/>
                    </a:lnTo>
                    <a:lnTo>
                      <a:pt x="154388" y="578583"/>
                    </a:lnTo>
                    <a:lnTo>
                      <a:pt x="142750" y="572377"/>
                    </a:lnTo>
                    <a:lnTo>
                      <a:pt x="133441" y="562291"/>
                    </a:lnTo>
                    <a:lnTo>
                      <a:pt x="126458" y="550654"/>
                    </a:lnTo>
                    <a:lnTo>
                      <a:pt x="124131" y="536689"/>
                    </a:lnTo>
                    <a:lnTo>
                      <a:pt x="122579" y="519621"/>
                    </a:lnTo>
                    <a:lnTo>
                      <a:pt x="115597" y="504881"/>
                    </a:lnTo>
                    <a:lnTo>
                      <a:pt x="106287" y="492468"/>
                    </a:lnTo>
                    <a:lnTo>
                      <a:pt x="93874" y="483158"/>
                    </a:lnTo>
                    <a:lnTo>
                      <a:pt x="79133" y="476176"/>
                    </a:lnTo>
                    <a:lnTo>
                      <a:pt x="62841" y="474624"/>
                    </a:lnTo>
                    <a:lnTo>
                      <a:pt x="45773" y="476176"/>
                    </a:lnTo>
                    <a:lnTo>
                      <a:pt x="31033" y="483158"/>
                    </a:lnTo>
                    <a:lnTo>
                      <a:pt x="18620" y="492468"/>
                    </a:lnTo>
                    <a:lnTo>
                      <a:pt x="8534" y="504881"/>
                    </a:lnTo>
                    <a:lnTo>
                      <a:pt x="2328" y="519621"/>
                    </a:lnTo>
                    <a:lnTo>
                      <a:pt x="0" y="536689"/>
                    </a:lnTo>
                    <a:lnTo>
                      <a:pt x="3103" y="566170"/>
                    </a:lnTo>
                    <a:lnTo>
                      <a:pt x="10861" y="594875"/>
                    </a:lnTo>
                    <a:lnTo>
                      <a:pt x="22499" y="621253"/>
                    </a:lnTo>
                    <a:lnTo>
                      <a:pt x="38791" y="643752"/>
                    </a:lnTo>
                    <a:lnTo>
                      <a:pt x="58962" y="663923"/>
                    </a:lnTo>
                    <a:lnTo>
                      <a:pt x="82237" y="680991"/>
                    </a:lnTo>
                    <a:lnTo>
                      <a:pt x="107063" y="693404"/>
                    </a:lnTo>
                    <a:lnTo>
                      <a:pt x="134992" y="701938"/>
                    </a:lnTo>
                    <a:lnTo>
                      <a:pt x="165249" y="705041"/>
                    </a:lnTo>
                    <a:lnTo>
                      <a:pt x="165249" y="707970"/>
                    </a:lnTo>
                    <a:lnTo>
                      <a:pt x="289380" y="707970"/>
                    </a:lnTo>
                    <a:lnTo>
                      <a:pt x="289380" y="705041"/>
                    </a:lnTo>
                    <a:lnTo>
                      <a:pt x="318861" y="699610"/>
                    </a:lnTo>
                    <a:lnTo>
                      <a:pt x="346790" y="690300"/>
                    </a:lnTo>
                    <a:lnTo>
                      <a:pt x="371616" y="675560"/>
                    </a:lnTo>
                    <a:lnTo>
                      <a:pt x="394891" y="658492"/>
                    </a:lnTo>
                    <a:lnTo>
                      <a:pt x="415062" y="635993"/>
                    </a:lnTo>
                    <a:lnTo>
                      <a:pt x="430578" y="611943"/>
                    </a:lnTo>
                    <a:lnTo>
                      <a:pt x="442991" y="586341"/>
                    </a:lnTo>
                    <a:lnTo>
                      <a:pt x="450750" y="557636"/>
                    </a:lnTo>
                    <a:lnTo>
                      <a:pt x="453077" y="526604"/>
                    </a:lnTo>
                    <a:lnTo>
                      <a:pt x="453077" y="470745"/>
                    </a:lnTo>
                    <a:lnTo>
                      <a:pt x="449974" y="438937"/>
                    </a:lnTo>
                    <a:lnTo>
                      <a:pt x="442216" y="408680"/>
                    </a:lnTo>
                    <a:lnTo>
                      <a:pt x="429027" y="380751"/>
                    </a:lnTo>
                    <a:lnTo>
                      <a:pt x="411183" y="355925"/>
                    </a:lnTo>
                    <a:lnTo>
                      <a:pt x="389460" y="333426"/>
                    </a:lnTo>
                    <a:lnTo>
                      <a:pt x="363858" y="316358"/>
                    </a:lnTo>
                    <a:lnTo>
                      <a:pt x="335929" y="303169"/>
                    </a:lnTo>
                    <a:lnTo>
                      <a:pt x="306448" y="295411"/>
                    </a:lnTo>
                    <a:lnTo>
                      <a:pt x="274639" y="292308"/>
                    </a:lnTo>
                    <a:lnTo>
                      <a:pt x="179214" y="292308"/>
                    </a:lnTo>
                    <a:lnTo>
                      <a:pt x="162146" y="289205"/>
                    </a:lnTo>
                    <a:lnTo>
                      <a:pt x="146629" y="281447"/>
                    </a:lnTo>
                    <a:lnTo>
                      <a:pt x="134992" y="269034"/>
                    </a:lnTo>
                    <a:lnTo>
                      <a:pt x="127234" y="255069"/>
                    </a:lnTo>
                    <a:lnTo>
                      <a:pt x="124131" y="237225"/>
                    </a:lnTo>
                    <a:lnTo>
                      <a:pt x="124131" y="181367"/>
                    </a:lnTo>
                    <a:lnTo>
                      <a:pt x="127234" y="164299"/>
                    </a:lnTo>
                    <a:lnTo>
                      <a:pt x="134992" y="149558"/>
                    </a:lnTo>
                    <a:lnTo>
                      <a:pt x="146629" y="137921"/>
                    </a:lnTo>
                    <a:lnTo>
                      <a:pt x="162146" y="129387"/>
                    </a:lnTo>
                    <a:lnTo>
                      <a:pt x="179214" y="127835"/>
                    </a:lnTo>
                    <a:lnTo>
                      <a:pt x="283949" y="127835"/>
                    </a:lnTo>
                    <a:lnTo>
                      <a:pt x="298690" y="129387"/>
                    </a:lnTo>
                    <a:lnTo>
                      <a:pt x="311103" y="135594"/>
                    </a:lnTo>
                    <a:lnTo>
                      <a:pt x="321188" y="144903"/>
                    </a:lnTo>
                    <a:lnTo>
                      <a:pt x="326619" y="157316"/>
                    </a:lnTo>
                    <a:lnTo>
                      <a:pt x="328946" y="172057"/>
                    </a:lnTo>
                    <a:lnTo>
                      <a:pt x="331274" y="188349"/>
                    </a:lnTo>
                    <a:lnTo>
                      <a:pt x="337480" y="203089"/>
                    </a:lnTo>
                    <a:lnTo>
                      <a:pt x="346790" y="215502"/>
                    </a:lnTo>
                    <a:lnTo>
                      <a:pt x="359203" y="224812"/>
                    </a:lnTo>
                    <a:lnTo>
                      <a:pt x="374720" y="231794"/>
                    </a:lnTo>
                    <a:lnTo>
                      <a:pt x="391012" y="233346"/>
                    </a:lnTo>
                    <a:lnTo>
                      <a:pt x="407304" y="231794"/>
                    </a:lnTo>
                    <a:lnTo>
                      <a:pt x="422044" y="224812"/>
                    </a:lnTo>
                    <a:lnTo>
                      <a:pt x="434457" y="215502"/>
                    </a:lnTo>
                    <a:lnTo>
                      <a:pt x="445319" y="203089"/>
                    </a:lnTo>
                    <a:lnTo>
                      <a:pt x="450750" y="188349"/>
                    </a:lnTo>
                    <a:lnTo>
                      <a:pt x="453077" y="172057"/>
                    </a:lnTo>
                    <a:lnTo>
                      <a:pt x="450750" y="141800"/>
                    </a:lnTo>
                    <a:lnTo>
                      <a:pt x="442991" y="113871"/>
                    </a:lnTo>
                    <a:lnTo>
                      <a:pt x="430578" y="88269"/>
                    </a:lnTo>
                    <a:lnTo>
                      <a:pt x="414286" y="64219"/>
                    </a:lnTo>
                    <a:lnTo>
                      <a:pt x="394891" y="44048"/>
                    </a:lnTo>
                    <a:lnTo>
                      <a:pt x="371616" y="27755"/>
                    </a:lnTo>
                    <a:lnTo>
                      <a:pt x="346014" y="14567"/>
                    </a:lnTo>
                    <a:lnTo>
                      <a:pt x="318085" y="6033"/>
                    </a:lnTo>
                    <a:lnTo>
                      <a:pt x="289380" y="3705"/>
                    </a:lnTo>
                    <a:close/>
                  </a:path>
                </a:pathLst>
              </a:custGeom>
              <a:solidFill>
                <a:srgbClr val="E1961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uk-UA"/>
              </a:p>
            </p:txBody>
          </p:sp>
          <p:sp>
            <p:nvSpPr>
              <p:cNvPr id="100" name="Скругленный прямоугольник 99"/>
              <p:cNvSpPr/>
              <p:nvPr/>
            </p:nvSpPr>
            <p:spPr>
              <a:xfrm>
                <a:off x="4841032" y="1533603"/>
                <a:ext cx="91557" cy="10800"/>
              </a:xfrm>
              <a:prstGeom prst="roundRect">
                <a:avLst>
                  <a:gd name="adj" fmla="val 50000"/>
                </a:avLst>
              </a:prstGeom>
              <a:solidFill>
                <a:srgbClr val="E196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4841032" y="1552104"/>
                <a:ext cx="91557" cy="10800"/>
              </a:xfrm>
              <a:prstGeom prst="roundRect">
                <a:avLst>
                  <a:gd name="adj" fmla="val 50000"/>
                </a:avLst>
              </a:prstGeom>
              <a:solidFill>
                <a:srgbClr val="E196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102" name="Полилиния 101"/>
          <p:cNvSpPr/>
          <p:nvPr/>
        </p:nvSpPr>
        <p:spPr>
          <a:xfrm rot="20733895" flipH="1" flipV="1">
            <a:off x="5420388" y="4512684"/>
            <a:ext cx="983396" cy="699183"/>
          </a:xfrm>
          <a:custGeom>
            <a:avLst/>
            <a:gdLst>
              <a:gd name="connsiteX0" fmla="*/ 0 w 1652049"/>
              <a:gd name="connsiteY0" fmla="*/ 0 h 1330045"/>
              <a:gd name="connsiteX1" fmla="*/ 139146 w 1652049"/>
              <a:gd name="connsiteY1" fmla="*/ 0 h 1330045"/>
              <a:gd name="connsiteX2" fmla="*/ 1485793 w 1652049"/>
              <a:gd name="connsiteY2" fmla="*/ 997534 h 1330045"/>
              <a:gd name="connsiteX3" fmla="*/ 1652049 w 1652049"/>
              <a:gd name="connsiteY3" fmla="*/ 997534 h 1330045"/>
              <a:gd name="connsiteX4" fmla="*/ 1363702 w 1652049"/>
              <a:gd name="connsiteY4" fmla="*/ 1330045 h 1330045"/>
              <a:gd name="connsiteX5" fmla="*/ 987026 w 1652049"/>
              <a:gd name="connsiteY5" fmla="*/ 997534 h 1330045"/>
              <a:gd name="connsiteX6" fmla="*/ 1153282 w 1652049"/>
              <a:gd name="connsiteY6" fmla="*/ 997534 h 1330045"/>
              <a:gd name="connsiteX7" fmla="*/ 1080302 w 1652049"/>
              <a:gd name="connsiteY7" fmla="*/ 798075 h 1330045"/>
              <a:gd name="connsiteX8" fmla="*/ 1047862 w 1652049"/>
              <a:gd name="connsiteY8" fmla="*/ 737407 h 1330045"/>
              <a:gd name="connsiteX9" fmla="*/ 977616 w 1652049"/>
              <a:gd name="connsiteY9" fmla="*/ 615531 h 1330045"/>
              <a:gd name="connsiteX10" fmla="*/ 929738 w 1652049"/>
              <a:gd name="connsiteY10" fmla="*/ 551018 h 1330045"/>
              <a:gd name="connsiteX11" fmla="*/ 848021 w 1652049"/>
              <a:gd name="connsiteY11" fmla="*/ 452041 h 1330045"/>
              <a:gd name="connsiteX12" fmla="*/ 788900 w 1652049"/>
              <a:gd name="connsiteY12" fmla="*/ 392552 h 1330045"/>
              <a:gd name="connsiteX13" fmla="*/ 693977 w 1652049"/>
              <a:gd name="connsiteY13" fmla="*/ 309676 h 1330045"/>
              <a:gd name="connsiteX14" fmla="*/ 603245 w 1652049"/>
              <a:gd name="connsiteY14" fmla="*/ 241053 h 1330045"/>
              <a:gd name="connsiteX15" fmla="*/ 581867 w 1652049"/>
              <a:gd name="connsiteY15" fmla="*/ 226499 h 1330045"/>
              <a:gd name="connsiteX16" fmla="*/ 433414 w 1652049"/>
              <a:gd name="connsiteY16" fmla="*/ 143780 h 1330045"/>
              <a:gd name="connsiteX17" fmla="*/ 404465 w 1652049"/>
              <a:gd name="connsiteY17" fmla="*/ 130182 h 1330045"/>
              <a:gd name="connsiteX18" fmla="*/ 244147 w 1652049"/>
              <a:gd name="connsiteY18" fmla="*/ 68051 h 1330045"/>
              <a:gd name="connsiteX19" fmla="*/ 218735 w 1652049"/>
              <a:gd name="connsiteY19" fmla="*/ 60728 h 1330045"/>
              <a:gd name="connsiteX20" fmla="*/ 40083 w 1652049"/>
              <a:gd name="connsiteY20" fmla="*/ 18777 h 1330045"/>
              <a:gd name="connsiteX21" fmla="*/ 40083 w 1652049"/>
              <a:gd name="connsiteY21" fmla="*/ 18777 h 1330045"/>
              <a:gd name="connsiteX22" fmla="*/ 15464 w 1652049"/>
              <a:gd name="connsiteY22" fmla="*/ 15789 h 1330045"/>
              <a:gd name="connsiteX23" fmla="*/ 0 w 1652049"/>
              <a:gd name="connsiteY23" fmla="*/ 13912 h 133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52049" h="1330045">
                <a:moveTo>
                  <a:pt x="0" y="0"/>
                </a:moveTo>
                <a:lnTo>
                  <a:pt x="139146" y="0"/>
                </a:lnTo>
                <a:cubicBezTo>
                  <a:pt x="773353" y="0"/>
                  <a:pt x="1327241" y="410294"/>
                  <a:pt x="1485793" y="997534"/>
                </a:cubicBezTo>
                <a:lnTo>
                  <a:pt x="1652049" y="997534"/>
                </a:lnTo>
                <a:lnTo>
                  <a:pt x="1363702" y="1330045"/>
                </a:lnTo>
                <a:lnTo>
                  <a:pt x="987026" y="997534"/>
                </a:lnTo>
                <a:lnTo>
                  <a:pt x="1153282" y="997534"/>
                </a:lnTo>
                <a:lnTo>
                  <a:pt x="1080302" y="798075"/>
                </a:lnTo>
                <a:lnTo>
                  <a:pt x="1047862" y="737407"/>
                </a:lnTo>
                <a:lnTo>
                  <a:pt x="977616" y="615531"/>
                </a:lnTo>
                <a:lnTo>
                  <a:pt x="929738" y="551018"/>
                </a:lnTo>
                <a:lnTo>
                  <a:pt x="848021" y="452041"/>
                </a:lnTo>
                <a:lnTo>
                  <a:pt x="788900" y="392552"/>
                </a:lnTo>
                <a:lnTo>
                  <a:pt x="693977" y="309676"/>
                </a:lnTo>
                <a:lnTo>
                  <a:pt x="603245" y="241053"/>
                </a:lnTo>
                <a:lnTo>
                  <a:pt x="581867" y="226499"/>
                </a:lnTo>
                <a:lnTo>
                  <a:pt x="433414" y="143780"/>
                </a:lnTo>
                <a:lnTo>
                  <a:pt x="404465" y="130182"/>
                </a:lnTo>
                <a:lnTo>
                  <a:pt x="244147" y="68051"/>
                </a:lnTo>
                <a:lnTo>
                  <a:pt x="218735" y="60728"/>
                </a:lnTo>
                <a:lnTo>
                  <a:pt x="40083" y="18777"/>
                </a:lnTo>
                <a:lnTo>
                  <a:pt x="40083" y="18777"/>
                </a:lnTo>
                <a:lnTo>
                  <a:pt x="15464" y="15789"/>
                </a:lnTo>
                <a:lnTo>
                  <a:pt x="0" y="13912"/>
                </a:lnTo>
                <a:close/>
              </a:path>
            </a:pathLst>
          </a:custGeom>
          <a:gradFill>
            <a:gsLst>
              <a:gs pos="99000">
                <a:schemeClr val="accent2">
                  <a:lumMod val="75000"/>
                </a:schemeClr>
              </a:gs>
              <a:gs pos="99000">
                <a:schemeClr val="accent2">
                  <a:shade val="94000"/>
                  <a:lumMod val="94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111608" y="5109259"/>
            <a:ext cx="364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росту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115,1%</a:t>
            </a:r>
          </a:p>
          <a:p>
            <a:pPr lvl="0"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(+1335 </a:t>
            </a:r>
            <a:r>
              <a:rPr lang="uk-UA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олилиния 103"/>
          <p:cNvSpPr/>
          <p:nvPr/>
        </p:nvSpPr>
        <p:spPr>
          <a:xfrm rot="20733895" flipH="1" flipV="1">
            <a:off x="9285047" y="4423109"/>
            <a:ext cx="983396" cy="699183"/>
          </a:xfrm>
          <a:custGeom>
            <a:avLst/>
            <a:gdLst>
              <a:gd name="connsiteX0" fmla="*/ 0 w 1652049"/>
              <a:gd name="connsiteY0" fmla="*/ 0 h 1330045"/>
              <a:gd name="connsiteX1" fmla="*/ 139146 w 1652049"/>
              <a:gd name="connsiteY1" fmla="*/ 0 h 1330045"/>
              <a:gd name="connsiteX2" fmla="*/ 1485793 w 1652049"/>
              <a:gd name="connsiteY2" fmla="*/ 997534 h 1330045"/>
              <a:gd name="connsiteX3" fmla="*/ 1652049 w 1652049"/>
              <a:gd name="connsiteY3" fmla="*/ 997534 h 1330045"/>
              <a:gd name="connsiteX4" fmla="*/ 1363702 w 1652049"/>
              <a:gd name="connsiteY4" fmla="*/ 1330045 h 1330045"/>
              <a:gd name="connsiteX5" fmla="*/ 987026 w 1652049"/>
              <a:gd name="connsiteY5" fmla="*/ 997534 h 1330045"/>
              <a:gd name="connsiteX6" fmla="*/ 1153282 w 1652049"/>
              <a:gd name="connsiteY6" fmla="*/ 997534 h 1330045"/>
              <a:gd name="connsiteX7" fmla="*/ 1080302 w 1652049"/>
              <a:gd name="connsiteY7" fmla="*/ 798075 h 1330045"/>
              <a:gd name="connsiteX8" fmla="*/ 1047862 w 1652049"/>
              <a:gd name="connsiteY8" fmla="*/ 737407 h 1330045"/>
              <a:gd name="connsiteX9" fmla="*/ 977616 w 1652049"/>
              <a:gd name="connsiteY9" fmla="*/ 615531 h 1330045"/>
              <a:gd name="connsiteX10" fmla="*/ 929738 w 1652049"/>
              <a:gd name="connsiteY10" fmla="*/ 551018 h 1330045"/>
              <a:gd name="connsiteX11" fmla="*/ 848021 w 1652049"/>
              <a:gd name="connsiteY11" fmla="*/ 452041 h 1330045"/>
              <a:gd name="connsiteX12" fmla="*/ 788900 w 1652049"/>
              <a:gd name="connsiteY12" fmla="*/ 392552 h 1330045"/>
              <a:gd name="connsiteX13" fmla="*/ 693977 w 1652049"/>
              <a:gd name="connsiteY13" fmla="*/ 309676 h 1330045"/>
              <a:gd name="connsiteX14" fmla="*/ 603245 w 1652049"/>
              <a:gd name="connsiteY14" fmla="*/ 241053 h 1330045"/>
              <a:gd name="connsiteX15" fmla="*/ 581867 w 1652049"/>
              <a:gd name="connsiteY15" fmla="*/ 226499 h 1330045"/>
              <a:gd name="connsiteX16" fmla="*/ 433414 w 1652049"/>
              <a:gd name="connsiteY16" fmla="*/ 143780 h 1330045"/>
              <a:gd name="connsiteX17" fmla="*/ 404465 w 1652049"/>
              <a:gd name="connsiteY17" fmla="*/ 130182 h 1330045"/>
              <a:gd name="connsiteX18" fmla="*/ 244147 w 1652049"/>
              <a:gd name="connsiteY18" fmla="*/ 68051 h 1330045"/>
              <a:gd name="connsiteX19" fmla="*/ 218735 w 1652049"/>
              <a:gd name="connsiteY19" fmla="*/ 60728 h 1330045"/>
              <a:gd name="connsiteX20" fmla="*/ 40083 w 1652049"/>
              <a:gd name="connsiteY20" fmla="*/ 18777 h 1330045"/>
              <a:gd name="connsiteX21" fmla="*/ 40083 w 1652049"/>
              <a:gd name="connsiteY21" fmla="*/ 18777 h 1330045"/>
              <a:gd name="connsiteX22" fmla="*/ 15464 w 1652049"/>
              <a:gd name="connsiteY22" fmla="*/ 15789 h 1330045"/>
              <a:gd name="connsiteX23" fmla="*/ 0 w 1652049"/>
              <a:gd name="connsiteY23" fmla="*/ 13912 h 133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52049" h="1330045">
                <a:moveTo>
                  <a:pt x="0" y="0"/>
                </a:moveTo>
                <a:lnTo>
                  <a:pt x="139146" y="0"/>
                </a:lnTo>
                <a:cubicBezTo>
                  <a:pt x="773353" y="0"/>
                  <a:pt x="1327241" y="410294"/>
                  <a:pt x="1485793" y="997534"/>
                </a:cubicBezTo>
                <a:lnTo>
                  <a:pt x="1652049" y="997534"/>
                </a:lnTo>
                <a:lnTo>
                  <a:pt x="1363702" y="1330045"/>
                </a:lnTo>
                <a:lnTo>
                  <a:pt x="987026" y="997534"/>
                </a:lnTo>
                <a:lnTo>
                  <a:pt x="1153282" y="997534"/>
                </a:lnTo>
                <a:lnTo>
                  <a:pt x="1080302" y="798075"/>
                </a:lnTo>
                <a:lnTo>
                  <a:pt x="1047862" y="737407"/>
                </a:lnTo>
                <a:lnTo>
                  <a:pt x="977616" y="615531"/>
                </a:lnTo>
                <a:lnTo>
                  <a:pt x="929738" y="551018"/>
                </a:lnTo>
                <a:lnTo>
                  <a:pt x="848021" y="452041"/>
                </a:lnTo>
                <a:lnTo>
                  <a:pt x="788900" y="392552"/>
                </a:lnTo>
                <a:lnTo>
                  <a:pt x="693977" y="309676"/>
                </a:lnTo>
                <a:lnTo>
                  <a:pt x="603245" y="241053"/>
                </a:lnTo>
                <a:lnTo>
                  <a:pt x="581867" y="226499"/>
                </a:lnTo>
                <a:lnTo>
                  <a:pt x="433414" y="143780"/>
                </a:lnTo>
                <a:lnTo>
                  <a:pt x="404465" y="130182"/>
                </a:lnTo>
                <a:lnTo>
                  <a:pt x="244147" y="68051"/>
                </a:lnTo>
                <a:lnTo>
                  <a:pt x="218735" y="60728"/>
                </a:lnTo>
                <a:lnTo>
                  <a:pt x="40083" y="18777"/>
                </a:lnTo>
                <a:lnTo>
                  <a:pt x="40083" y="18777"/>
                </a:lnTo>
                <a:lnTo>
                  <a:pt x="15464" y="15789"/>
                </a:lnTo>
                <a:lnTo>
                  <a:pt x="0" y="13912"/>
                </a:lnTo>
                <a:close/>
              </a:path>
            </a:pathLst>
          </a:custGeom>
          <a:gradFill>
            <a:gsLst>
              <a:gs pos="99000">
                <a:schemeClr val="accent5">
                  <a:lumMod val="50000"/>
                </a:schemeClr>
              </a:gs>
              <a:gs pos="99000">
                <a:schemeClr val="accent2">
                  <a:shade val="94000"/>
                  <a:lumMod val="94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7953455" y="5055901"/>
            <a:ext cx="364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росту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115%</a:t>
            </a:r>
          </a:p>
          <a:p>
            <a:pPr lvl="0"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</a:t>
            </a:r>
            <a:r>
              <a:rPr lang="uk-UA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410674"/>
              </p:ext>
            </p:extLst>
          </p:nvPr>
        </p:nvGraphicFramePr>
        <p:xfrm>
          <a:off x="171606" y="1257585"/>
          <a:ext cx="6316722" cy="539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83928665"/>
              </p:ext>
            </p:extLst>
          </p:nvPr>
        </p:nvGraphicFramePr>
        <p:xfrm>
          <a:off x="6806184" y="1094241"/>
          <a:ext cx="5181600" cy="5344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520653" y="508589"/>
            <a:ext cx="5434806" cy="47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135000"/>
            </a:pPr>
            <a:r>
              <a:rPr lang="uk-UA" altLang="uk-UA" sz="2800" b="1" i="0" dirty="0">
                <a:solidFill>
                  <a:schemeClr val="accent2">
                    <a:lumMod val="75000"/>
                  </a:schemeClr>
                </a:solidFill>
              </a:rPr>
              <a:t>Адекватність </a:t>
            </a:r>
            <a:endParaRPr lang="uk-UA" altLang="uk-UA" sz="2800" b="1" i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135000"/>
            </a:pPr>
            <a:r>
              <a:rPr lang="uk-UA" altLang="uk-UA" sz="2000" b="1" i="0" dirty="0" smtClean="0">
                <a:solidFill>
                  <a:schemeClr val="accent2">
                    <a:lumMod val="75000"/>
                  </a:schemeClr>
                </a:solidFill>
              </a:rPr>
              <a:t>надходження </a:t>
            </a:r>
            <a:r>
              <a:rPr lang="uk-UA" altLang="uk-UA" sz="2000" b="1" i="0" dirty="0">
                <a:solidFill>
                  <a:schemeClr val="accent2">
                    <a:lumMod val="75000"/>
                  </a:schemeClr>
                </a:solidFill>
              </a:rPr>
              <a:t>платежів порівняно з </a:t>
            </a:r>
            <a:r>
              <a:rPr lang="uk-UA" altLang="uk-UA" sz="2000" b="1" i="0" dirty="0" smtClean="0">
                <a:solidFill>
                  <a:schemeClr val="accent2">
                    <a:lumMod val="75000"/>
                  </a:schemeClr>
                </a:solidFill>
              </a:rPr>
              <a:t>економічними </a:t>
            </a:r>
            <a:r>
              <a:rPr lang="uk-UA" altLang="uk-UA" sz="2000" b="1" i="0" dirty="0">
                <a:solidFill>
                  <a:schemeClr val="accent2">
                    <a:lumMod val="75000"/>
                  </a:schemeClr>
                </a:solidFill>
              </a:rPr>
              <a:t>показниками</a:t>
            </a:r>
            <a:endParaRPr lang="ru-RU" altLang="uk-UA" sz="2000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 rot="17159702">
            <a:off x="1824239" y="3086602"/>
            <a:ext cx="608948" cy="637535"/>
          </a:xfrm>
          <a:custGeom>
            <a:avLst/>
            <a:gdLst>
              <a:gd name="connsiteX0" fmla="*/ 0 w 1652049"/>
              <a:gd name="connsiteY0" fmla="*/ 0 h 1330045"/>
              <a:gd name="connsiteX1" fmla="*/ 139146 w 1652049"/>
              <a:gd name="connsiteY1" fmla="*/ 0 h 1330045"/>
              <a:gd name="connsiteX2" fmla="*/ 1485793 w 1652049"/>
              <a:gd name="connsiteY2" fmla="*/ 997534 h 1330045"/>
              <a:gd name="connsiteX3" fmla="*/ 1652049 w 1652049"/>
              <a:gd name="connsiteY3" fmla="*/ 997534 h 1330045"/>
              <a:gd name="connsiteX4" fmla="*/ 1363702 w 1652049"/>
              <a:gd name="connsiteY4" fmla="*/ 1330045 h 1330045"/>
              <a:gd name="connsiteX5" fmla="*/ 987026 w 1652049"/>
              <a:gd name="connsiteY5" fmla="*/ 997534 h 1330045"/>
              <a:gd name="connsiteX6" fmla="*/ 1153282 w 1652049"/>
              <a:gd name="connsiteY6" fmla="*/ 997534 h 1330045"/>
              <a:gd name="connsiteX7" fmla="*/ 1080302 w 1652049"/>
              <a:gd name="connsiteY7" fmla="*/ 798075 h 1330045"/>
              <a:gd name="connsiteX8" fmla="*/ 1047862 w 1652049"/>
              <a:gd name="connsiteY8" fmla="*/ 737407 h 1330045"/>
              <a:gd name="connsiteX9" fmla="*/ 977616 w 1652049"/>
              <a:gd name="connsiteY9" fmla="*/ 615531 h 1330045"/>
              <a:gd name="connsiteX10" fmla="*/ 929738 w 1652049"/>
              <a:gd name="connsiteY10" fmla="*/ 551018 h 1330045"/>
              <a:gd name="connsiteX11" fmla="*/ 848021 w 1652049"/>
              <a:gd name="connsiteY11" fmla="*/ 452041 h 1330045"/>
              <a:gd name="connsiteX12" fmla="*/ 788900 w 1652049"/>
              <a:gd name="connsiteY12" fmla="*/ 392552 h 1330045"/>
              <a:gd name="connsiteX13" fmla="*/ 693977 w 1652049"/>
              <a:gd name="connsiteY13" fmla="*/ 309676 h 1330045"/>
              <a:gd name="connsiteX14" fmla="*/ 603245 w 1652049"/>
              <a:gd name="connsiteY14" fmla="*/ 241053 h 1330045"/>
              <a:gd name="connsiteX15" fmla="*/ 581867 w 1652049"/>
              <a:gd name="connsiteY15" fmla="*/ 226499 h 1330045"/>
              <a:gd name="connsiteX16" fmla="*/ 433414 w 1652049"/>
              <a:gd name="connsiteY16" fmla="*/ 143780 h 1330045"/>
              <a:gd name="connsiteX17" fmla="*/ 404465 w 1652049"/>
              <a:gd name="connsiteY17" fmla="*/ 130182 h 1330045"/>
              <a:gd name="connsiteX18" fmla="*/ 244147 w 1652049"/>
              <a:gd name="connsiteY18" fmla="*/ 68051 h 1330045"/>
              <a:gd name="connsiteX19" fmla="*/ 218735 w 1652049"/>
              <a:gd name="connsiteY19" fmla="*/ 60728 h 1330045"/>
              <a:gd name="connsiteX20" fmla="*/ 40083 w 1652049"/>
              <a:gd name="connsiteY20" fmla="*/ 18777 h 1330045"/>
              <a:gd name="connsiteX21" fmla="*/ 40083 w 1652049"/>
              <a:gd name="connsiteY21" fmla="*/ 18777 h 1330045"/>
              <a:gd name="connsiteX22" fmla="*/ 15464 w 1652049"/>
              <a:gd name="connsiteY22" fmla="*/ 15789 h 1330045"/>
              <a:gd name="connsiteX23" fmla="*/ 0 w 1652049"/>
              <a:gd name="connsiteY23" fmla="*/ 13912 h 133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52049" h="1330045">
                <a:moveTo>
                  <a:pt x="0" y="0"/>
                </a:moveTo>
                <a:lnTo>
                  <a:pt x="139146" y="0"/>
                </a:lnTo>
                <a:cubicBezTo>
                  <a:pt x="773353" y="0"/>
                  <a:pt x="1327241" y="410294"/>
                  <a:pt x="1485793" y="997534"/>
                </a:cubicBezTo>
                <a:lnTo>
                  <a:pt x="1652049" y="997534"/>
                </a:lnTo>
                <a:lnTo>
                  <a:pt x="1363702" y="1330045"/>
                </a:lnTo>
                <a:lnTo>
                  <a:pt x="987026" y="997534"/>
                </a:lnTo>
                <a:lnTo>
                  <a:pt x="1153282" y="997534"/>
                </a:lnTo>
                <a:lnTo>
                  <a:pt x="1080302" y="798075"/>
                </a:lnTo>
                <a:lnTo>
                  <a:pt x="1047862" y="737407"/>
                </a:lnTo>
                <a:lnTo>
                  <a:pt x="977616" y="615531"/>
                </a:lnTo>
                <a:lnTo>
                  <a:pt x="929738" y="551018"/>
                </a:lnTo>
                <a:lnTo>
                  <a:pt x="848021" y="452041"/>
                </a:lnTo>
                <a:lnTo>
                  <a:pt x="788900" y="392552"/>
                </a:lnTo>
                <a:lnTo>
                  <a:pt x="693977" y="309676"/>
                </a:lnTo>
                <a:lnTo>
                  <a:pt x="603245" y="241053"/>
                </a:lnTo>
                <a:lnTo>
                  <a:pt x="581867" y="226499"/>
                </a:lnTo>
                <a:lnTo>
                  <a:pt x="433414" y="143780"/>
                </a:lnTo>
                <a:lnTo>
                  <a:pt x="404465" y="130182"/>
                </a:lnTo>
                <a:lnTo>
                  <a:pt x="244147" y="68051"/>
                </a:lnTo>
                <a:lnTo>
                  <a:pt x="218735" y="60728"/>
                </a:lnTo>
                <a:lnTo>
                  <a:pt x="40083" y="18777"/>
                </a:lnTo>
                <a:lnTo>
                  <a:pt x="40083" y="18777"/>
                </a:lnTo>
                <a:lnTo>
                  <a:pt x="15464" y="15789"/>
                </a:lnTo>
                <a:lnTo>
                  <a:pt x="0" y="13912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7681" y="213813"/>
            <a:ext cx="495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Зведеного бюджету</a:t>
            </a:r>
            <a:endParaRPr lang="uk-UA" altLang="uk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28275" y="766084"/>
            <a:ext cx="1184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115,1%</a:t>
            </a:r>
            <a:endParaRPr lang="uk-UA" alt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488328" y="1347250"/>
            <a:ext cx="64650" cy="47160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7" y="84564"/>
            <a:ext cx="906874" cy="435299"/>
          </a:xfrm>
          <a:prstGeom prst="rect">
            <a:avLst/>
          </a:prstGeom>
        </p:spPr>
      </p:pic>
      <p:pic>
        <p:nvPicPr>
          <p:cNvPr id="25" name="Image" descr="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03" y="12868"/>
            <a:ext cx="2409573" cy="57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0165989" y="82724"/>
            <a:ext cx="2002594" cy="526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ДПС у Вінницькій області</a:t>
            </a:r>
          </a:p>
        </p:txBody>
      </p:sp>
      <p:sp>
        <p:nvSpPr>
          <p:cNvPr id="32" name="Полилиния 31"/>
          <p:cNvSpPr/>
          <p:nvPr/>
        </p:nvSpPr>
        <p:spPr>
          <a:xfrm rot="16200000">
            <a:off x="523609" y="984915"/>
            <a:ext cx="537309" cy="927977"/>
          </a:xfrm>
          <a:custGeom>
            <a:avLst/>
            <a:gdLst>
              <a:gd name="connsiteX0" fmla="*/ 0 w 1652049"/>
              <a:gd name="connsiteY0" fmla="*/ 0 h 1330045"/>
              <a:gd name="connsiteX1" fmla="*/ 139146 w 1652049"/>
              <a:gd name="connsiteY1" fmla="*/ 0 h 1330045"/>
              <a:gd name="connsiteX2" fmla="*/ 1485793 w 1652049"/>
              <a:gd name="connsiteY2" fmla="*/ 997534 h 1330045"/>
              <a:gd name="connsiteX3" fmla="*/ 1652049 w 1652049"/>
              <a:gd name="connsiteY3" fmla="*/ 997534 h 1330045"/>
              <a:gd name="connsiteX4" fmla="*/ 1363702 w 1652049"/>
              <a:gd name="connsiteY4" fmla="*/ 1330045 h 1330045"/>
              <a:gd name="connsiteX5" fmla="*/ 987026 w 1652049"/>
              <a:gd name="connsiteY5" fmla="*/ 997534 h 1330045"/>
              <a:gd name="connsiteX6" fmla="*/ 1153282 w 1652049"/>
              <a:gd name="connsiteY6" fmla="*/ 997534 h 1330045"/>
              <a:gd name="connsiteX7" fmla="*/ 1080302 w 1652049"/>
              <a:gd name="connsiteY7" fmla="*/ 798075 h 1330045"/>
              <a:gd name="connsiteX8" fmla="*/ 1047862 w 1652049"/>
              <a:gd name="connsiteY8" fmla="*/ 737407 h 1330045"/>
              <a:gd name="connsiteX9" fmla="*/ 977616 w 1652049"/>
              <a:gd name="connsiteY9" fmla="*/ 615531 h 1330045"/>
              <a:gd name="connsiteX10" fmla="*/ 929738 w 1652049"/>
              <a:gd name="connsiteY10" fmla="*/ 551018 h 1330045"/>
              <a:gd name="connsiteX11" fmla="*/ 848021 w 1652049"/>
              <a:gd name="connsiteY11" fmla="*/ 452041 h 1330045"/>
              <a:gd name="connsiteX12" fmla="*/ 788900 w 1652049"/>
              <a:gd name="connsiteY12" fmla="*/ 392552 h 1330045"/>
              <a:gd name="connsiteX13" fmla="*/ 693977 w 1652049"/>
              <a:gd name="connsiteY13" fmla="*/ 309676 h 1330045"/>
              <a:gd name="connsiteX14" fmla="*/ 603245 w 1652049"/>
              <a:gd name="connsiteY14" fmla="*/ 241053 h 1330045"/>
              <a:gd name="connsiteX15" fmla="*/ 581867 w 1652049"/>
              <a:gd name="connsiteY15" fmla="*/ 226499 h 1330045"/>
              <a:gd name="connsiteX16" fmla="*/ 433414 w 1652049"/>
              <a:gd name="connsiteY16" fmla="*/ 143780 h 1330045"/>
              <a:gd name="connsiteX17" fmla="*/ 404465 w 1652049"/>
              <a:gd name="connsiteY17" fmla="*/ 130182 h 1330045"/>
              <a:gd name="connsiteX18" fmla="*/ 244147 w 1652049"/>
              <a:gd name="connsiteY18" fmla="*/ 68051 h 1330045"/>
              <a:gd name="connsiteX19" fmla="*/ 218735 w 1652049"/>
              <a:gd name="connsiteY19" fmla="*/ 60728 h 1330045"/>
              <a:gd name="connsiteX20" fmla="*/ 40083 w 1652049"/>
              <a:gd name="connsiteY20" fmla="*/ 18777 h 1330045"/>
              <a:gd name="connsiteX21" fmla="*/ 40083 w 1652049"/>
              <a:gd name="connsiteY21" fmla="*/ 18777 h 1330045"/>
              <a:gd name="connsiteX22" fmla="*/ 15464 w 1652049"/>
              <a:gd name="connsiteY22" fmla="*/ 15789 h 1330045"/>
              <a:gd name="connsiteX23" fmla="*/ 0 w 1652049"/>
              <a:gd name="connsiteY23" fmla="*/ 13912 h 133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52049" h="1330045">
                <a:moveTo>
                  <a:pt x="0" y="0"/>
                </a:moveTo>
                <a:lnTo>
                  <a:pt x="139146" y="0"/>
                </a:lnTo>
                <a:cubicBezTo>
                  <a:pt x="773353" y="0"/>
                  <a:pt x="1327241" y="410294"/>
                  <a:pt x="1485793" y="997534"/>
                </a:cubicBezTo>
                <a:lnTo>
                  <a:pt x="1652049" y="997534"/>
                </a:lnTo>
                <a:lnTo>
                  <a:pt x="1363702" y="1330045"/>
                </a:lnTo>
                <a:lnTo>
                  <a:pt x="987026" y="997534"/>
                </a:lnTo>
                <a:lnTo>
                  <a:pt x="1153282" y="997534"/>
                </a:lnTo>
                <a:lnTo>
                  <a:pt x="1080302" y="798075"/>
                </a:lnTo>
                <a:lnTo>
                  <a:pt x="1047862" y="737407"/>
                </a:lnTo>
                <a:lnTo>
                  <a:pt x="977616" y="615531"/>
                </a:lnTo>
                <a:lnTo>
                  <a:pt x="929738" y="551018"/>
                </a:lnTo>
                <a:lnTo>
                  <a:pt x="848021" y="452041"/>
                </a:lnTo>
                <a:lnTo>
                  <a:pt x="788900" y="392552"/>
                </a:lnTo>
                <a:lnTo>
                  <a:pt x="693977" y="309676"/>
                </a:lnTo>
                <a:lnTo>
                  <a:pt x="603245" y="241053"/>
                </a:lnTo>
                <a:lnTo>
                  <a:pt x="581867" y="226499"/>
                </a:lnTo>
                <a:lnTo>
                  <a:pt x="433414" y="143780"/>
                </a:lnTo>
                <a:lnTo>
                  <a:pt x="404465" y="130182"/>
                </a:lnTo>
                <a:lnTo>
                  <a:pt x="244147" y="68051"/>
                </a:lnTo>
                <a:lnTo>
                  <a:pt x="218735" y="60728"/>
                </a:lnTo>
                <a:lnTo>
                  <a:pt x="40083" y="18777"/>
                </a:lnTo>
                <a:lnTo>
                  <a:pt x="40083" y="18777"/>
                </a:lnTo>
                <a:lnTo>
                  <a:pt x="15464" y="15789"/>
                </a:lnTo>
                <a:lnTo>
                  <a:pt x="0" y="13912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1555870" y="2780995"/>
            <a:ext cx="1184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116,4%</a:t>
            </a:r>
            <a:endParaRPr lang="uk-UA" alt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2819263" y="3785894"/>
            <a:ext cx="1184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116,1%</a:t>
            </a:r>
            <a:endParaRPr lang="uk-UA" alt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 rot="17159702">
            <a:off x="3009456" y="4021359"/>
            <a:ext cx="608948" cy="637535"/>
          </a:xfrm>
          <a:custGeom>
            <a:avLst/>
            <a:gdLst>
              <a:gd name="connsiteX0" fmla="*/ 0 w 1652049"/>
              <a:gd name="connsiteY0" fmla="*/ 0 h 1330045"/>
              <a:gd name="connsiteX1" fmla="*/ 139146 w 1652049"/>
              <a:gd name="connsiteY1" fmla="*/ 0 h 1330045"/>
              <a:gd name="connsiteX2" fmla="*/ 1485793 w 1652049"/>
              <a:gd name="connsiteY2" fmla="*/ 997534 h 1330045"/>
              <a:gd name="connsiteX3" fmla="*/ 1652049 w 1652049"/>
              <a:gd name="connsiteY3" fmla="*/ 997534 h 1330045"/>
              <a:gd name="connsiteX4" fmla="*/ 1363702 w 1652049"/>
              <a:gd name="connsiteY4" fmla="*/ 1330045 h 1330045"/>
              <a:gd name="connsiteX5" fmla="*/ 987026 w 1652049"/>
              <a:gd name="connsiteY5" fmla="*/ 997534 h 1330045"/>
              <a:gd name="connsiteX6" fmla="*/ 1153282 w 1652049"/>
              <a:gd name="connsiteY6" fmla="*/ 997534 h 1330045"/>
              <a:gd name="connsiteX7" fmla="*/ 1080302 w 1652049"/>
              <a:gd name="connsiteY7" fmla="*/ 798075 h 1330045"/>
              <a:gd name="connsiteX8" fmla="*/ 1047862 w 1652049"/>
              <a:gd name="connsiteY8" fmla="*/ 737407 h 1330045"/>
              <a:gd name="connsiteX9" fmla="*/ 977616 w 1652049"/>
              <a:gd name="connsiteY9" fmla="*/ 615531 h 1330045"/>
              <a:gd name="connsiteX10" fmla="*/ 929738 w 1652049"/>
              <a:gd name="connsiteY10" fmla="*/ 551018 h 1330045"/>
              <a:gd name="connsiteX11" fmla="*/ 848021 w 1652049"/>
              <a:gd name="connsiteY11" fmla="*/ 452041 h 1330045"/>
              <a:gd name="connsiteX12" fmla="*/ 788900 w 1652049"/>
              <a:gd name="connsiteY12" fmla="*/ 392552 h 1330045"/>
              <a:gd name="connsiteX13" fmla="*/ 693977 w 1652049"/>
              <a:gd name="connsiteY13" fmla="*/ 309676 h 1330045"/>
              <a:gd name="connsiteX14" fmla="*/ 603245 w 1652049"/>
              <a:gd name="connsiteY14" fmla="*/ 241053 h 1330045"/>
              <a:gd name="connsiteX15" fmla="*/ 581867 w 1652049"/>
              <a:gd name="connsiteY15" fmla="*/ 226499 h 1330045"/>
              <a:gd name="connsiteX16" fmla="*/ 433414 w 1652049"/>
              <a:gd name="connsiteY16" fmla="*/ 143780 h 1330045"/>
              <a:gd name="connsiteX17" fmla="*/ 404465 w 1652049"/>
              <a:gd name="connsiteY17" fmla="*/ 130182 h 1330045"/>
              <a:gd name="connsiteX18" fmla="*/ 244147 w 1652049"/>
              <a:gd name="connsiteY18" fmla="*/ 68051 h 1330045"/>
              <a:gd name="connsiteX19" fmla="*/ 218735 w 1652049"/>
              <a:gd name="connsiteY19" fmla="*/ 60728 h 1330045"/>
              <a:gd name="connsiteX20" fmla="*/ 40083 w 1652049"/>
              <a:gd name="connsiteY20" fmla="*/ 18777 h 1330045"/>
              <a:gd name="connsiteX21" fmla="*/ 40083 w 1652049"/>
              <a:gd name="connsiteY21" fmla="*/ 18777 h 1330045"/>
              <a:gd name="connsiteX22" fmla="*/ 15464 w 1652049"/>
              <a:gd name="connsiteY22" fmla="*/ 15789 h 1330045"/>
              <a:gd name="connsiteX23" fmla="*/ 0 w 1652049"/>
              <a:gd name="connsiteY23" fmla="*/ 13912 h 133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52049" h="1330045">
                <a:moveTo>
                  <a:pt x="0" y="0"/>
                </a:moveTo>
                <a:lnTo>
                  <a:pt x="139146" y="0"/>
                </a:lnTo>
                <a:cubicBezTo>
                  <a:pt x="773353" y="0"/>
                  <a:pt x="1327241" y="410294"/>
                  <a:pt x="1485793" y="997534"/>
                </a:cubicBezTo>
                <a:lnTo>
                  <a:pt x="1652049" y="997534"/>
                </a:lnTo>
                <a:lnTo>
                  <a:pt x="1363702" y="1330045"/>
                </a:lnTo>
                <a:lnTo>
                  <a:pt x="987026" y="997534"/>
                </a:lnTo>
                <a:lnTo>
                  <a:pt x="1153282" y="997534"/>
                </a:lnTo>
                <a:lnTo>
                  <a:pt x="1080302" y="798075"/>
                </a:lnTo>
                <a:lnTo>
                  <a:pt x="1047862" y="737407"/>
                </a:lnTo>
                <a:lnTo>
                  <a:pt x="977616" y="615531"/>
                </a:lnTo>
                <a:lnTo>
                  <a:pt x="929738" y="551018"/>
                </a:lnTo>
                <a:lnTo>
                  <a:pt x="848021" y="452041"/>
                </a:lnTo>
                <a:lnTo>
                  <a:pt x="788900" y="392552"/>
                </a:lnTo>
                <a:lnTo>
                  <a:pt x="693977" y="309676"/>
                </a:lnTo>
                <a:lnTo>
                  <a:pt x="603245" y="241053"/>
                </a:lnTo>
                <a:lnTo>
                  <a:pt x="581867" y="226499"/>
                </a:lnTo>
                <a:lnTo>
                  <a:pt x="433414" y="143780"/>
                </a:lnTo>
                <a:lnTo>
                  <a:pt x="404465" y="130182"/>
                </a:lnTo>
                <a:lnTo>
                  <a:pt x="244147" y="68051"/>
                </a:lnTo>
                <a:lnTo>
                  <a:pt x="218735" y="60728"/>
                </a:lnTo>
                <a:lnTo>
                  <a:pt x="40083" y="18777"/>
                </a:lnTo>
                <a:lnTo>
                  <a:pt x="40083" y="18777"/>
                </a:lnTo>
                <a:lnTo>
                  <a:pt x="15464" y="15789"/>
                </a:lnTo>
                <a:lnTo>
                  <a:pt x="0" y="13912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36" name="Полилиния 35"/>
          <p:cNvSpPr/>
          <p:nvPr/>
        </p:nvSpPr>
        <p:spPr>
          <a:xfrm rot="17159702">
            <a:off x="4280636" y="4624781"/>
            <a:ext cx="608948" cy="637535"/>
          </a:xfrm>
          <a:custGeom>
            <a:avLst/>
            <a:gdLst>
              <a:gd name="connsiteX0" fmla="*/ 0 w 1652049"/>
              <a:gd name="connsiteY0" fmla="*/ 0 h 1330045"/>
              <a:gd name="connsiteX1" fmla="*/ 139146 w 1652049"/>
              <a:gd name="connsiteY1" fmla="*/ 0 h 1330045"/>
              <a:gd name="connsiteX2" fmla="*/ 1485793 w 1652049"/>
              <a:gd name="connsiteY2" fmla="*/ 997534 h 1330045"/>
              <a:gd name="connsiteX3" fmla="*/ 1652049 w 1652049"/>
              <a:gd name="connsiteY3" fmla="*/ 997534 h 1330045"/>
              <a:gd name="connsiteX4" fmla="*/ 1363702 w 1652049"/>
              <a:gd name="connsiteY4" fmla="*/ 1330045 h 1330045"/>
              <a:gd name="connsiteX5" fmla="*/ 987026 w 1652049"/>
              <a:gd name="connsiteY5" fmla="*/ 997534 h 1330045"/>
              <a:gd name="connsiteX6" fmla="*/ 1153282 w 1652049"/>
              <a:gd name="connsiteY6" fmla="*/ 997534 h 1330045"/>
              <a:gd name="connsiteX7" fmla="*/ 1080302 w 1652049"/>
              <a:gd name="connsiteY7" fmla="*/ 798075 h 1330045"/>
              <a:gd name="connsiteX8" fmla="*/ 1047862 w 1652049"/>
              <a:gd name="connsiteY8" fmla="*/ 737407 h 1330045"/>
              <a:gd name="connsiteX9" fmla="*/ 977616 w 1652049"/>
              <a:gd name="connsiteY9" fmla="*/ 615531 h 1330045"/>
              <a:gd name="connsiteX10" fmla="*/ 929738 w 1652049"/>
              <a:gd name="connsiteY10" fmla="*/ 551018 h 1330045"/>
              <a:gd name="connsiteX11" fmla="*/ 848021 w 1652049"/>
              <a:gd name="connsiteY11" fmla="*/ 452041 h 1330045"/>
              <a:gd name="connsiteX12" fmla="*/ 788900 w 1652049"/>
              <a:gd name="connsiteY12" fmla="*/ 392552 h 1330045"/>
              <a:gd name="connsiteX13" fmla="*/ 693977 w 1652049"/>
              <a:gd name="connsiteY13" fmla="*/ 309676 h 1330045"/>
              <a:gd name="connsiteX14" fmla="*/ 603245 w 1652049"/>
              <a:gd name="connsiteY14" fmla="*/ 241053 h 1330045"/>
              <a:gd name="connsiteX15" fmla="*/ 581867 w 1652049"/>
              <a:gd name="connsiteY15" fmla="*/ 226499 h 1330045"/>
              <a:gd name="connsiteX16" fmla="*/ 433414 w 1652049"/>
              <a:gd name="connsiteY16" fmla="*/ 143780 h 1330045"/>
              <a:gd name="connsiteX17" fmla="*/ 404465 w 1652049"/>
              <a:gd name="connsiteY17" fmla="*/ 130182 h 1330045"/>
              <a:gd name="connsiteX18" fmla="*/ 244147 w 1652049"/>
              <a:gd name="connsiteY18" fmla="*/ 68051 h 1330045"/>
              <a:gd name="connsiteX19" fmla="*/ 218735 w 1652049"/>
              <a:gd name="connsiteY19" fmla="*/ 60728 h 1330045"/>
              <a:gd name="connsiteX20" fmla="*/ 40083 w 1652049"/>
              <a:gd name="connsiteY20" fmla="*/ 18777 h 1330045"/>
              <a:gd name="connsiteX21" fmla="*/ 40083 w 1652049"/>
              <a:gd name="connsiteY21" fmla="*/ 18777 h 1330045"/>
              <a:gd name="connsiteX22" fmla="*/ 15464 w 1652049"/>
              <a:gd name="connsiteY22" fmla="*/ 15789 h 1330045"/>
              <a:gd name="connsiteX23" fmla="*/ 0 w 1652049"/>
              <a:gd name="connsiteY23" fmla="*/ 13912 h 133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52049" h="1330045">
                <a:moveTo>
                  <a:pt x="0" y="0"/>
                </a:moveTo>
                <a:lnTo>
                  <a:pt x="139146" y="0"/>
                </a:lnTo>
                <a:cubicBezTo>
                  <a:pt x="773353" y="0"/>
                  <a:pt x="1327241" y="410294"/>
                  <a:pt x="1485793" y="997534"/>
                </a:cubicBezTo>
                <a:lnTo>
                  <a:pt x="1652049" y="997534"/>
                </a:lnTo>
                <a:lnTo>
                  <a:pt x="1363702" y="1330045"/>
                </a:lnTo>
                <a:lnTo>
                  <a:pt x="987026" y="997534"/>
                </a:lnTo>
                <a:lnTo>
                  <a:pt x="1153282" y="997534"/>
                </a:lnTo>
                <a:lnTo>
                  <a:pt x="1080302" y="798075"/>
                </a:lnTo>
                <a:lnTo>
                  <a:pt x="1047862" y="737407"/>
                </a:lnTo>
                <a:lnTo>
                  <a:pt x="977616" y="615531"/>
                </a:lnTo>
                <a:lnTo>
                  <a:pt x="929738" y="551018"/>
                </a:lnTo>
                <a:lnTo>
                  <a:pt x="848021" y="452041"/>
                </a:lnTo>
                <a:lnTo>
                  <a:pt x="788900" y="392552"/>
                </a:lnTo>
                <a:lnTo>
                  <a:pt x="693977" y="309676"/>
                </a:lnTo>
                <a:lnTo>
                  <a:pt x="603245" y="241053"/>
                </a:lnTo>
                <a:lnTo>
                  <a:pt x="581867" y="226499"/>
                </a:lnTo>
                <a:lnTo>
                  <a:pt x="433414" y="143780"/>
                </a:lnTo>
                <a:lnTo>
                  <a:pt x="404465" y="130182"/>
                </a:lnTo>
                <a:lnTo>
                  <a:pt x="244147" y="68051"/>
                </a:lnTo>
                <a:lnTo>
                  <a:pt x="218735" y="60728"/>
                </a:lnTo>
                <a:lnTo>
                  <a:pt x="40083" y="18777"/>
                </a:lnTo>
                <a:lnTo>
                  <a:pt x="40083" y="18777"/>
                </a:lnTo>
                <a:lnTo>
                  <a:pt x="15464" y="15789"/>
                </a:lnTo>
                <a:lnTo>
                  <a:pt x="0" y="13912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4089817" y="4283392"/>
            <a:ext cx="1184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102,7%</a:t>
            </a:r>
            <a:endParaRPr lang="uk-UA" alt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5241514" y="4714395"/>
            <a:ext cx="1184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112,4%</a:t>
            </a:r>
            <a:endParaRPr lang="uk-UA" alt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75" y="1552357"/>
            <a:ext cx="3060525" cy="21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37688"/>
              </p:ext>
            </p:extLst>
          </p:nvPr>
        </p:nvGraphicFramePr>
        <p:xfrm>
          <a:off x="17767" y="1415509"/>
          <a:ext cx="5437460" cy="532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45" y="3572823"/>
            <a:ext cx="1377180" cy="1282754"/>
          </a:xfrm>
          <a:prstGeom prst="rect">
            <a:avLst/>
          </a:prstGeom>
        </p:spPr>
      </p:pic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-1052528" y="-114643"/>
            <a:ext cx="12191997" cy="775063"/>
          </a:xfrm>
          <a:prstGeom prst="rect">
            <a:avLst/>
          </a:prstGeom>
          <a:noFill/>
          <a:ln>
            <a:noFill/>
          </a:ln>
        </p:spPr>
        <p:txBody>
          <a:bodyPr tIns="72000" bIns="72000" anchor="ctr"/>
          <a:lstStyle/>
          <a:p>
            <a:pPr marL="478355" algn="ctr"/>
            <a:r>
              <a:rPr lang="uk-UA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ДЕРЖАВНИЙ БЮДЖЕТ</a:t>
            </a:r>
            <a:endParaRPr lang="uk-UA" sz="4400" b="1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ine 1036"/>
          <p:cNvSpPr>
            <a:spLocks noChangeShapeType="1"/>
          </p:cNvSpPr>
          <p:nvPr/>
        </p:nvSpPr>
        <p:spPr bwMode="auto">
          <a:xfrm flipH="1">
            <a:off x="6151315" y="1425714"/>
            <a:ext cx="16301" cy="5113868"/>
          </a:xfrm>
          <a:prstGeom prst="line">
            <a:avLst/>
          </a:prstGeom>
          <a:noFill/>
          <a:ln w="285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endParaRPr lang="uk-UA" sz="240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1077958"/>
            <a:ext cx="643765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defRPr/>
            </a:pPr>
            <a:r>
              <a:rPr lang="uk-UA" alt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Динаміка надходжень</a:t>
            </a:r>
            <a:r>
              <a:rPr lang="en-US" alt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uk-UA" alt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січень-липень </a:t>
            </a:r>
            <a:r>
              <a:rPr lang="uk-UA" altLang="uk-UA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п.р</a:t>
            </a:r>
            <a:r>
              <a:rPr lang="uk-UA" alt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altLang="uk-UA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46878" y="690389"/>
            <a:ext cx="7191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uk-UA" alt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Державного бюджету </a:t>
            </a:r>
            <a:r>
              <a:rPr lang="uk-UA" altLang="uk-UA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сплачено</a:t>
            </a:r>
            <a:r>
              <a:rPr lang="uk-UA" alt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alt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4,4 </a:t>
            </a:r>
            <a:r>
              <a:rPr lang="uk-UA" alt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млрд.грн</a:t>
            </a:r>
            <a:r>
              <a:rPr lang="uk-UA" alt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</a:t>
            </a:r>
            <a:endParaRPr lang="ru-RU" alt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 rot="17369138" flipV="1">
            <a:off x="2349005" y="1985824"/>
            <a:ext cx="697760" cy="326963"/>
          </a:xfrm>
          <a:custGeom>
            <a:avLst/>
            <a:gdLst>
              <a:gd name="connsiteX0" fmla="*/ 0 w 2374900"/>
              <a:gd name="connsiteY0" fmla="*/ 356037 h 419537"/>
              <a:gd name="connsiteX1" fmla="*/ 1689100 w 2374900"/>
              <a:gd name="connsiteY1" fmla="*/ 437 h 419537"/>
              <a:gd name="connsiteX2" fmla="*/ 2374900 w 2374900"/>
              <a:gd name="connsiteY2" fmla="*/ 419537 h 419537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5039 h 508539"/>
              <a:gd name="connsiteX1" fmla="*/ 1346200 w 2374900"/>
              <a:gd name="connsiteY1" fmla="*/ 539 h 508539"/>
              <a:gd name="connsiteX2" fmla="*/ 2374900 w 2374900"/>
              <a:gd name="connsiteY2" fmla="*/ 508539 h 508539"/>
              <a:gd name="connsiteX0" fmla="*/ 0 w 2374900"/>
              <a:gd name="connsiteY0" fmla="*/ 445496 h 508996"/>
              <a:gd name="connsiteX1" fmla="*/ 1346200 w 2374900"/>
              <a:gd name="connsiteY1" fmla="*/ 996 h 508996"/>
              <a:gd name="connsiteX2" fmla="*/ 2374900 w 2374900"/>
              <a:gd name="connsiteY2" fmla="*/ 508996 h 508996"/>
              <a:gd name="connsiteX0" fmla="*/ 0 w 2374900"/>
              <a:gd name="connsiteY0" fmla="*/ 446437 h 509937"/>
              <a:gd name="connsiteX1" fmla="*/ 1346200 w 2374900"/>
              <a:gd name="connsiteY1" fmla="*/ 1937 h 509937"/>
              <a:gd name="connsiteX2" fmla="*/ 2374900 w 2374900"/>
              <a:gd name="connsiteY2" fmla="*/ 509937 h 509937"/>
              <a:gd name="connsiteX0" fmla="*/ 0 w 2374900"/>
              <a:gd name="connsiteY0" fmla="*/ 483735 h 547235"/>
              <a:gd name="connsiteX1" fmla="*/ 1358900 w 2374900"/>
              <a:gd name="connsiteY1" fmla="*/ 1135 h 547235"/>
              <a:gd name="connsiteX2" fmla="*/ 2374900 w 2374900"/>
              <a:gd name="connsiteY2" fmla="*/ 547235 h 547235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300" h="759513">
                <a:moveTo>
                  <a:pt x="0" y="492813"/>
                </a:moveTo>
                <a:cubicBezTo>
                  <a:pt x="506942" y="55721"/>
                  <a:pt x="937683" y="-34237"/>
                  <a:pt x="1358900" y="10213"/>
                </a:cubicBezTo>
                <a:cubicBezTo>
                  <a:pt x="1780117" y="54663"/>
                  <a:pt x="2395008" y="466354"/>
                  <a:pt x="2527300" y="759513"/>
                </a:cubicBezTo>
              </a:path>
            </a:pathLst>
          </a:custGeom>
          <a:ln w="19050">
            <a:solidFill>
              <a:srgbClr val="C00000"/>
            </a:solidFill>
            <a:prstDash val="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sp>
        <p:nvSpPr>
          <p:cNvPr id="23" name="Прямоугольник 22"/>
          <p:cNvSpPr/>
          <p:nvPr/>
        </p:nvSpPr>
        <p:spPr>
          <a:xfrm>
            <a:off x="5926599" y="1219398"/>
            <a:ext cx="6110875" cy="47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defRPr/>
            </a:pPr>
            <a:r>
              <a:rPr lang="uk-UA" altLang="uk-UA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</a:t>
            </a:r>
            <a:r>
              <a:rPr lang="uk-UA" altLang="uk-UA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надходжень</a:t>
            </a:r>
            <a:endParaRPr lang="ru-RU" altLang="uk-UA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88828" y="1813850"/>
            <a:ext cx="14133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103,2%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uk-UA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535" y="115202"/>
            <a:ext cx="2670913" cy="66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0194991" y="272888"/>
            <a:ext cx="1946960" cy="63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ДПС у Вінницькій області</a:t>
            </a:r>
          </a:p>
        </p:txBody>
      </p:sp>
      <p:graphicFrame>
        <p:nvGraphicFramePr>
          <p:cNvPr id="9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411027"/>
              </p:ext>
            </p:extLst>
          </p:nvPr>
        </p:nvGraphicFramePr>
        <p:xfrm>
          <a:off x="6178558" y="1694080"/>
          <a:ext cx="5760894" cy="498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Полилиния 36"/>
          <p:cNvSpPr/>
          <p:nvPr/>
        </p:nvSpPr>
        <p:spPr>
          <a:xfrm rot="18903143" flipV="1">
            <a:off x="4713448" y="3331953"/>
            <a:ext cx="937835" cy="258255"/>
          </a:xfrm>
          <a:custGeom>
            <a:avLst/>
            <a:gdLst>
              <a:gd name="connsiteX0" fmla="*/ 0 w 2374900"/>
              <a:gd name="connsiteY0" fmla="*/ 356037 h 419537"/>
              <a:gd name="connsiteX1" fmla="*/ 1689100 w 2374900"/>
              <a:gd name="connsiteY1" fmla="*/ 437 h 419537"/>
              <a:gd name="connsiteX2" fmla="*/ 2374900 w 2374900"/>
              <a:gd name="connsiteY2" fmla="*/ 419537 h 419537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5039 h 508539"/>
              <a:gd name="connsiteX1" fmla="*/ 1346200 w 2374900"/>
              <a:gd name="connsiteY1" fmla="*/ 539 h 508539"/>
              <a:gd name="connsiteX2" fmla="*/ 2374900 w 2374900"/>
              <a:gd name="connsiteY2" fmla="*/ 508539 h 508539"/>
              <a:gd name="connsiteX0" fmla="*/ 0 w 2374900"/>
              <a:gd name="connsiteY0" fmla="*/ 445496 h 508996"/>
              <a:gd name="connsiteX1" fmla="*/ 1346200 w 2374900"/>
              <a:gd name="connsiteY1" fmla="*/ 996 h 508996"/>
              <a:gd name="connsiteX2" fmla="*/ 2374900 w 2374900"/>
              <a:gd name="connsiteY2" fmla="*/ 508996 h 508996"/>
              <a:gd name="connsiteX0" fmla="*/ 0 w 2374900"/>
              <a:gd name="connsiteY0" fmla="*/ 446437 h 509937"/>
              <a:gd name="connsiteX1" fmla="*/ 1346200 w 2374900"/>
              <a:gd name="connsiteY1" fmla="*/ 1937 h 509937"/>
              <a:gd name="connsiteX2" fmla="*/ 2374900 w 2374900"/>
              <a:gd name="connsiteY2" fmla="*/ 509937 h 509937"/>
              <a:gd name="connsiteX0" fmla="*/ 0 w 2374900"/>
              <a:gd name="connsiteY0" fmla="*/ 483735 h 547235"/>
              <a:gd name="connsiteX1" fmla="*/ 1358900 w 2374900"/>
              <a:gd name="connsiteY1" fmla="*/ 1135 h 547235"/>
              <a:gd name="connsiteX2" fmla="*/ 2374900 w 2374900"/>
              <a:gd name="connsiteY2" fmla="*/ 547235 h 547235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300" h="759513">
                <a:moveTo>
                  <a:pt x="0" y="492813"/>
                </a:moveTo>
                <a:cubicBezTo>
                  <a:pt x="506942" y="55721"/>
                  <a:pt x="937683" y="-34237"/>
                  <a:pt x="1358900" y="10213"/>
                </a:cubicBezTo>
                <a:cubicBezTo>
                  <a:pt x="1780117" y="54663"/>
                  <a:pt x="2395008" y="466354"/>
                  <a:pt x="2527300" y="759513"/>
                </a:cubicBezTo>
              </a:path>
            </a:pathLst>
          </a:custGeom>
          <a:ln w="19050">
            <a:solidFill>
              <a:srgbClr val="C00000"/>
            </a:solidFill>
            <a:prstDash val="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sp>
        <p:nvSpPr>
          <p:cNvPr id="40" name="Прямоугольник 39"/>
          <p:cNvSpPr/>
          <p:nvPr/>
        </p:nvSpPr>
        <p:spPr>
          <a:xfrm>
            <a:off x="4565616" y="3689258"/>
            <a:ext cx="15311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116,1%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 </a:t>
            </a:r>
            <a:r>
              <a:rPr lang="ru-RU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638757" y="4377446"/>
            <a:ext cx="14798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117,7%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 rot="17369138" flipV="1">
            <a:off x="3423297" y="5827967"/>
            <a:ext cx="800613" cy="326963"/>
          </a:xfrm>
          <a:custGeom>
            <a:avLst/>
            <a:gdLst>
              <a:gd name="connsiteX0" fmla="*/ 0 w 2374900"/>
              <a:gd name="connsiteY0" fmla="*/ 356037 h 419537"/>
              <a:gd name="connsiteX1" fmla="*/ 1689100 w 2374900"/>
              <a:gd name="connsiteY1" fmla="*/ 437 h 419537"/>
              <a:gd name="connsiteX2" fmla="*/ 2374900 w 2374900"/>
              <a:gd name="connsiteY2" fmla="*/ 419537 h 419537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5039 h 508539"/>
              <a:gd name="connsiteX1" fmla="*/ 1346200 w 2374900"/>
              <a:gd name="connsiteY1" fmla="*/ 539 h 508539"/>
              <a:gd name="connsiteX2" fmla="*/ 2374900 w 2374900"/>
              <a:gd name="connsiteY2" fmla="*/ 508539 h 508539"/>
              <a:gd name="connsiteX0" fmla="*/ 0 w 2374900"/>
              <a:gd name="connsiteY0" fmla="*/ 445496 h 508996"/>
              <a:gd name="connsiteX1" fmla="*/ 1346200 w 2374900"/>
              <a:gd name="connsiteY1" fmla="*/ 996 h 508996"/>
              <a:gd name="connsiteX2" fmla="*/ 2374900 w 2374900"/>
              <a:gd name="connsiteY2" fmla="*/ 508996 h 508996"/>
              <a:gd name="connsiteX0" fmla="*/ 0 w 2374900"/>
              <a:gd name="connsiteY0" fmla="*/ 446437 h 509937"/>
              <a:gd name="connsiteX1" fmla="*/ 1346200 w 2374900"/>
              <a:gd name="connsiteY1" fmla="*/ 1937 h 509937"/>
              <a:gd name="connsiteX2" fmla="*/ 2374900 w 2374900"/>
              <a:gd name="connsiteY2" fmla="*/ 509937 h 509937"/>
              <a:gd name="connsiteX0" fmla="*/ 0 w 2374900"/>
              <a:gd name="connsiteY0" fmla="*/ 483735 h 547235"/>
              <a:gd name="connsiteX1" fmla="*/ 1358900 w 2374900"/>
              <a:gd name="connsiteY1" fmla="*/ 1135 h 547235"/>
              <a:gd name="connsiteX2" fmla="*/ 2374900 w 2374900"/>
              <a:gd name="connsiteY2" fmla="*/ 547235 h 547235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300" h="759513">
                <a:moveTo>
                  <a:pt x="0" y="492813"/>
                </a:moveTo>
                <a:cubicBezTo>
                  <a:pt x="506942" y="55721"/>
                  <a:pt x="937683" y="-34237"/>
                  <a:pt x="1358900" y="10213"/>
                </a:cubicBezTo>
                <a:cubicBezTo>
                  <a:pt x="1780117" y="54663"/>
                  <a:pt x="2395008" y="466354"/>
                  <a:pt x="2527300" y="759513"/>
                </a:cubicBezTo>
              </a:path>
            </a:pathLst>
          </a:custGeom>
          <a:ln w="19050">
            <a:solidFill>
              <a:srgbClr val="C00000"/>
            </a:solidFill>
            <a:prstDash val="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sp>
        <p:nvSpPr>
          <p:cNvPr id="43" name="Полилиния 42"/>
          <p:cNvSpPr/>
          <p:nvPr/>
        </p:nvSpPr>
        <p:spPr>
          <a:xfrm rot="17369138" flipV="1">
            <a:off x="1955418" y="4528274"/>
            <a:ext cx="800613" cy="326963"/>
          </a:xfrm>
          <a:custGeom>
            <a:avLst/>
            <a:gdLst>
              <a:gd name="connsiteX0" fmla="*/ 0 w 2374900"/>
              <a:gd name="connsiteY0" fmla="*/ 356037 h 419537"/>
              <a:gd name="connsiteX1" fmla="*/ 1689100 w 2374900"/>
              <a:gd name="connsiteY1" fmla="*/ 437 h 419537"/>
              <a:gd name="connsiteX2" fmla="*/ 2374900 w 2374900"/>
              <a:gd name="connsiteY2" fmla="*/ 419537 h 419537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5039 h 508539"/>
              <a:gd name="connsiteX1" fmla="*/ 1346200 w 2374900"/>
              <a:gd name="connsiteY1" fmla="*/ 539 h 508539"/>
              <a:gd name="connsiteX2" fmla="*/ 2374900 w 2374900"/>
              <a:gd name="connsiteY2" fmla="*/ 508539 h 508539"/>
              <a:gd name="connsiteX0" fmla="*/ 0 w 2374900"/>
              <a:gd name="connsiteY0" fmla="*/ 445496 h 508996"/>
              <a:gd name="connsiteX1" fmla="*/ 1346200 w 2374900"/>
              <a:gd name="connsiteY1" fmla="*/ 996 h 508996"/>
              <a:gd name="connsiteX2" fmla="*/ 2374900 w 2374900"/>
              <a:gd name="connsiteY2" fmla="*/ 508996 h 508996"/>
              <a:gd name="connsiteX0" fmla="*/ 0 w 2374900"/>
              <a:gd name="connsiteY0" fmla="*/ 446437 h 509937"/>
              <a:gd name="connsiteX1" fmla="*/ 1346200 w 2374900"/>
              <a:gd name="connsiteY1" fmla="*/ 1937 h 509937"/>
              <a:gd name="connsiteX2" fmla="*/ 2374900 w 2374900"/>
              <a:gd name="connsiteY2" fmla="*/ 509937 h 509937"/>
              <a:gd name="connsiteX0" fmla="*/ 0 w 2374900"/>
              <a:gd name="connsiteY0" fmla="*/ 483735 h 547235"/>
              <a:gd name="connsiteX1" fmla="*/ 1358900 w 2374900"/>
              <a:gd name="connsiteY1" fmla="*/ 1135 h 547235"/>
              <a:gd name="connsiteX2" fmla="*/ 2374900 w 2374900"/>
              <a:gd name="connsiteY2" fmla="*/ 547235 h 547235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300" h="759513">
                <a:moveTo>
                  <a:pt x="0" y="492813"/>
                </a:moveTo>
                <a:cubicBezTo>
                  <a:pt x="506942" y="55721"/>
                  <a:pt x="937683" y="-34237"/>
                  <a:pt x="1358900" y="10213"/>
                </a:cubicBezTo>
                <a:cubicBezTo>
                  <a:pt x="1780117" y="54663"/>
                  <a:pt x="2395008" y="466354"/>
                  <a:pt x="2527300" y="759513"/>
                </a:cubicBezTo>
              </a:path>
            </a:pathLst>
          </a:custGeom>
          <a:ln w="19050">
            <a:solidFill>
              <a:srgbClr val="C00000"/>
            </a:solidFill>
            <a:prstDash val="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sp>
        <p:nvSpPr>
          <p:cNvPr id="44" name="Прямоугольник 43"/>
          <p:cNvSpPr/>
          <p:nvPr/>
        </p:nvSpPr>
        <p:spPr>
          <a:xfrm>
            <a:off x="4008523" y="5337354"/>
            <a:ext cx="16714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115,8%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115201"/>
            <a:ext cx="906874" cy="43529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0165989" y="270386"/>
            <a:ext cx="1946960" cy="63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ДПС у Вінницькій області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165989" y="148499"/>
            <a:ext cx="1946960" cy="63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ДПС у Вінницькій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2916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49883"/>
              </p:ext>
            </p:extLst>
          </p:nvPr>
        </p:nvGraphicFramePr>
        <p:xfrm>
          <a:off x="0" y="1947261"/>
          <a:ext cx="6904673" cy="4727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 flipH="1">
            <a:off x="6904673" y="1755737"/>
            <a:ext cx="37773" cy="491938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Line 1118"/>
          <p:cNvSpPr>
            <a:spLocks noChangeShapeType="1"/>
          </p:cNvSpPr>
          <p:nvPr/>
        </p:nvSpPr>
        <p:spPr bwMode="auto">
          <a:xfrm flipV="1">
            <a:off x="7464426" y="5516563"/>
            <a:ext cx="1511300" cy="576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uk-UA" sz="2400" dirty="0"/>
          </a:p>
        </p:txBody>
      </p:sp>
      <p:sp>
        <p:nvSpPr>
          <p:cNvPr id="11269" name="Line 1122"/>
          <p:cNvSpPr>
            <a:spLocks noChangeShapeType="1"/>
          </p:cNvSpPr>
          <p:nvPr/>
        </p:nvSpPr>
        <p:spPr bwMode="auto">
          <a:xfrm flipV="1">
            <a:off x="7535863" y="5516565"/>
            <a:ext cx="1439863" cy="5048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uk-UA" sz="2400" dirty="0"/>
          </a:p>
        </p:txBody>
      </p:sp>
      <p:sp>
        <p:nvSpPr>
          <p:cNvPr id="11270" name="Line 1123"/>
          <p:cNvSpPr>
            <a:spLocks noChangeShapeType="1"/>
          </p:cNvSpPr>
          <p:nvPr/>
        </p:nvSpPr>
        <p:spPr bwMode="auto">
          <a:xfrm flipV="1">
            <a:off x="7608890" y="5516563"/>
            <a:ext cx="1366837" cy="576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uk-UA" sz="2400" dirty="0"/>
          </a:p>
        </p:txBody>
      </p:sp>
      <p:sp>
        <p:nvSpPr>
          <p:cNvPr id="11271" name="Line 1124"/>
          <p:cNvSpPr>
            <a:spLocks noChangeShapeType="1"/>
          </p:cNvSpPr>
          <p:nvPr/>
        </p:nvSpPr>
        <p:spPr bwMode="auto">
          <a:xfrm flipV="1">
            <a:off x="7464427" y="5516565"/>
            <a:ext cx="1655763" cy="5048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uk-UA" sz="2400" dirty="0"/>
          </a:p>
        </p:txBody>
      </p:sp>
      <p:sp>
        <p:nvSpPr>
          <p:cNvPr id="11272" name="Line 1126"/>
          <p:cNvSpPr>
            <a:spLocks noChangeShapeType="1"/>
          </p:cNvSpPr>
          <p:nvPr/>
        </p:nvSpPr>
        <p:spPr bwMode="auto">
          <a:xfrm flipV="1">
            <a:off x="7464427" y="5516563"/>
            <a:ext cx="1584325" cy="576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uk-UA" sz="2400" dirty="0"/>
          </a:p>
        </p:txBody>
      </p:sp>
      <p:sp>
        <p:nvSpPr>
          <p:cNvPr id="11273" name="Rectangle 1144"/>
          <p:cNvSpPr>
            <a:spLocks noChangeArrowheads="1"/>
          </p:cNvSpPr>
          <p:nvPr/>
        </p:nvSpPr>
        <p:spPr bwMode="auto">
          <a:xfrm>
            <a:off x="9409113" y="191656"/>
            <a:ext cx="9144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115000"/>
              </a:lnSpc>
              <a:spcBef>
                <a:spcPct val="50000"/>
              </a:spcBef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>
              <a:lnSpc>
                <a:spcPct val="115000"/>
              </a:lnSpc>
              <a:spcBef>
                <a:spcPct val="50000"/>
              </a:spcBef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>
              <a:lnSpc>
                <a:spcPct val="115000"/>
              </a:lnSpc>
              <a:spcBef>
                <a:spcPct val="50000"/>
              </a:spcBef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>
              <a:lnSpc>
                <a:spcPct val="115000"/>
              </a:lnSpc>
              <a:spcBef>
                <a:spcPct val="50000"/>
              </a:spcBef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>
              <a:lnSpc>
                <a:spcPct val="115000"/>
              </a:lnSpc>
              <a:spcBef>
                <a:spcPct val="50000"/>
              </a:spcBef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uk-UA" altLang="uk-UA" sz="2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709413" y="1339095"/>
            <a:ext cx="6110875" cy="47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defRPr/>
            </a:pPr>
            <a:r>
              <a:rPr lang="uk-UA" altLang="uk-UA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</a:t>
            </a:r>
            <a:r>
              <a:rPr lang="uk-UA" altLang="uk-UA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надходжень</a:t>
            </a:r>
            <a:endParaRPr lang="ru-RU" altLang="uk-UA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1094525" y="961530"/>
            <a:ext cx="717551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lnSpc>
                <a:spcPct val="115000"/>
              </a:lnSpc>
              <a:spcBef>
                <a:spcPct val="50000"/>
              </a:spcBef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>
              <a:lnSpc>
                <a:spcPct val="115000"/>
              </a:lnSpc>
              <a:spcBef>
                <a:spcPct val="50000"/>
              </a:spcBef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>
              <a:lnSpc>
                <a:spcPct val="115000"/>
              </a:lnSpc>
              <a:spcBef>
                <a:spcPct val="50000"/>
              </a:spcBef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>
              <a:lnSpc>
                <a:spcPct val="115000"/>
              </a:lnSpc>
              <a:spcBef>
                <a:spcPct val="50000"/>
              </a:spcBef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>
              <a:lnSpc>
                <a:spcPct val="115000"/>
              </a:lnSpc>
              <a:spcBef>
                <a:spcPct val="50000"/>
              </a:spcBef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uk-UA" sz="1200" dirty="0">
                <a:solidFill>
                  <a:schemeClr val="bg1"/>
                </a:solidFill>
              </a:rPr>
              <a:t>Слайд 4</a:t>
            </a:r>
            <a:endParaRPr lang="uk-UA" altLang="uk-UA" sz="1000" i="0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"/>
            <a:ext cx="906874" cy="435299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624592" y="-27140"/>
            <a:ext cx="7047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 algn="ctr"/>
            <a:r>
              <a:rPr lang="uk-UA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МІСЦЕВІ БЮДЖЕТИ</a:t>
            </a:r>
            <a:endParaRPr lang="uk-UA" sz="4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873" y="682391"/>
            <a:ext cx="7599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 місцевих бюджетів </a:t>
            </a:r>
            <a:r>
              <a:rPr lang="uk-UA" altLang="uk-UA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сплачено</a:t>
            </a:r>
            <a:r>
              <a:rPr lang="uk-UA" alt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5,8 </a:t>
            </a:r>
            <a:r>
              <a:rPr lang="uk-UA" altLang="uk-UA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млрд.грн</a:t>
            </a:r>
            <a:r>
              <a:rPr lang="uk-UA" alt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243167" y="1350467"/>
            <a:ext cx="7852057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defRPr/>
            </a:pPr>
            <a:r>
              <a:rPr lang="uk-UA" altLang="uk-UA" sz="2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Динаміка надходжень</a:t>
            </a:r>
            <a:r>
              <a:rPr lang="en-US" altLang="uk-UA" sz="2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uk-UA" sz="2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uk-UA" altLang="uk-UA" sz="2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altLang="uk-UA" sz="2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uk-UA" sz="2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uk-UA" altLang="uk-UA" sz="2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ісяців</a:t>
            </a:r>
            <a:r>
              <a:rPr lang="uk-UA" altLang="uk-UA" sz="2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altLang="uk-UA" sz="2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п.р</a:t>
            </a:r>
            <a:r>
              <a:rPr lang="uk-UA" altLang="uk-UA" sz="2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altLang="uk-UA" sz="2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7" name="Image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993" y="68199"/>
            <a:ext cx="2670913" cy="65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0244450" y="155162"/>
            <a:ext cx="1835576" cy="63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ДПС у Вінницькій області</a:t>
            </a:r>
          </a:p>
        </p:txBody>
      </p:sp>
      <p:sp>
        <p:nvSpPr>
          <p:cNvPr id="43" name="Полилиния 42"/>
          <p:cNvSpPr/>
          <p:nvPr/>
        </p:nvSpPr>
        <p:spPr>
          <a:xfrm rot="9289799" flipH="1" flipV="1">
            <a:off x="389491" y="2035278"/>
            <a:ext cx="909212" cy="222228"/>
          </a:xfrm>
          <a:custGeom>
            <a:avLst/>
            <a:gdLst>
              <a:gd name="connsiteX0" fmla="*/ 0 w 2374900"/>
              <a:gd name="connsiteY0" fmla="*/ 356037 h 419537"/>
              <a:gd name="connsiteX1" fmla="*/ 1689100 w 2374900"/>
              <a:gd name="connsiteY1" fmla="*/ 437 h 419537"/>
              <a:gd name="connsiteX2" fmla="*/ 2374900 w 2374900"/>
              <a:gd name="connsiteY2" fmla="*/ 419537 h 419537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5039 h 508539"/>
              <a:gd name="connsiteX1" fmla="*/ 1346200 w 2374900"/>
              <a:gd name="connsiteY1" fmla="*/ 539 h 508539"/>
              <a:gd name="connsiteX2" fmla="*/ 2374900 w 2374900"/>
              <a:gd name="connsiteY2" fmla="*/ 508539 h 508539"/>
              <a:gd name="connsiteX0" fmla="*/ 0 w 2374900"/>
              <a:gd name="connsiteY0" fmla="*/ 445496 h 508996"/>
              <a:gd name="connsiteX1" fmla="*/ 1346200 w 2374900"/>
              <a:gd name="connsiteY1" fmla="*/ 996 h 508996"/>
              <a:gd name="connsiteX2" fmla="*/ 2374900 w 2374900"/>
              <a:gd name="connsiteY2" fmla="*/ 508996 h 508996"/>
              <a:gd name="connsiteX0" fmla="*/ 0 w 2374900"/>
              <a:gd name="connsiteY0" fmla="*/ 446437 h 509937"/>
              <a:gd name="connsiteX1" fmla="*/ 1346200 w 2374900"/>
              <a:gd name="connsiteY1" fmla="*/ 1937 h 509937"/>
              <a:gd name="connsiteX2" fmla="*/ 2374900 w 2374900"/>
              <a:gd name="connsiteY2" fmla="*/ 509937 h 509937"/>
              <a:gd name="connsiteX0" fmla="*/ 0 w 2374900"/>
              <a:gd name="connsiteY0" fmla="*/ 483735 h 547235"/>
              <a:gd name="connsiteX1" fmla="*/ 1358900 w 2374900"/>
              <a:gd name="connsiteY1" fmla="*/ 1135 h 547235"/>
              <a:gd name="connsiteX2" fmla="*/ 2374900 w 2374900"/>
              <a:gd name="connsiteY2" fmla="*/ 547235 h 547235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300" h="759513">
                <a:moveTo>
                  <a:pt x="0" y="492813"/>
                </a:moveTo>
                <a:cubicBezTo>
                  <a:pt x="506942" y="55721"/>
                  <a:pt x="937683" y="-34237"/>
                  <a:pt x="1358900" y="10213"/>
                </a:cubicBezTo>
                <a:cubicBezTo>
                  <a:pt x="1780117" y="54663"/>
                  <a:pt x="2395008" y="466354"/>
                  <a:pt x="2527300" y="759513"/>
                </a:cubicBezTo>
              </a:path>
            </a:pathLst>
          </a:custGeom>
          <a:ln w="19050">
            <a:solidFill>
              <a:srgbClr val="C00000"/>
            </a:solidFill>
            <a:prstDash val="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sp>
        <p:nvSpPr>
          <p:cNvPr id="48" name="Полилиния 47"/>
          <p:cNvSpPr/>
          <p:nvPr/>
        </p:nvSpPr>
        <p:spPr>
          <a:xfrm rot="9289799" flipH="1" flipV="1">
            <a:off x="2138261" y="4697403"/>
            <a:ext cx="909212" cy="222228"/>
          </a:xfrm>
          <a:custGeom>
            <a:avLst/>
            <a:gdLst>
              <a:gd name="connsiteX0" fmla="*/ 0 w 2374900"/>
              <a:gd name="connsiteY0" fmla="*/ 356037 h 419537"/>
              <a:gd name="connsiteX1" fmla="*/ 1689100 w 2374900"/>
              <a:gd name="connsiteY1" fmla="*/ 437 h 419537"/>
              <a:gd name="connsiteX2" fmla="*/ 2374900 w 2374900"/>
              <a:gd name="connsiteY2" fmla="*/ 419537 h 419537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5039 h 508539"/>
              <a:gd name="connsiteX1" fmla="*/ 1346200 w 2374900"/>
              <a:gd name="connsiteY1" fmla="*/ 539 h 508539"/>
              <a:gd name="connsiteX2" fmla="*/ 2374900 w 2374900"/>
              <a:gd name="connsiteY2" fmla="*/ 508539 h 508539"/>
              <a:gd name="connsiteX0" fmla="*/ 0 w 2374900"/>
              <a:gd name="connsiteY0" fmla="*/ 445496 h 508996"/>
              <a:gd name="connsiteX1" fmla="*/ 1346200 w 2374900"/>
              <a:gd name="connsiteY1" fmla="*/ 996 h 508996"/>
              <a:gd name="connsiteX2" fmla="*/ 2374900 w 2374900"/>
              <a:gd name="connsiteY2" fmla="*/ 508996 h 508996"/>
              <a:gd name="connsiteX0" fmla="*/ 0 w 2374900"/>
              <a:gd name="connsiteY0" fmla="*/ 446437 h 509937"/>
              <a:gd name="connsiteX1" fmla="*/ 1346200 w 2374900"/>
              <a:gd name="connsiteY1" fmla="*/ 1937 h 509937"/>
              <a:gd name="connsiteX2" fmla="*/ 2374900 w 2374900"/>
              <a:gd name="connsiteY2" fmla="*/ 509937 h 509937"/>
              <a:gd name="connsiteX0" fmla="*/ 0 w 2374900"/>
              <a:gd name="connsiteY0" fmla="*/ 483735 h 547235"/>
              <a:gd name="connsiteX1" fmla="*/ 1358900 w 2374900"/>
              <a:gd name="connsiteY1" fmla="*/ 1135 h 547235"/>
              <a:gd name="connsiteX2" fmla="*/ 2374900 w 2374900"/>
              <a:gd name="connsiteY2" fmla="*/ 547235 h 547235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300" h="759513">
                <a:moveTo>
                  <a:pt x="0" y="492813"/>
                </a:moveTo>
                <a:cubicBezTo>
                  <a:pt x="506942" y="55721"/>
                  <a:pt x="937683" y="-34237"/>
                  <a:pt x="1358900" y="10213"/>
                </a:cubicBezTo>
                <a:cubicBezTo>
                  <a:pt x="1780117" y="54663"/>
                  <a:pt x="2395008" y="466354"/>
                  <a:pt x="2527300" y="759513"/>
                </a:cubicBezTo>
              </a:path>
            </a:pathLst>
          </a:custGeom>
          <a:ln w="19050">
            <a:solidFill>
              <a:srgbClr val="C00000"/>
            </a:solidFill>
            <a:prstDash val="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sp>
        <p:nvSpPr>
          <p:cNvPr id="49" name="Полилиния 48"/>
          <p:cNvSpPr/>
          <p:nvPr/>
        </p:nvSpPr>
        <p:spPr>
          <a:xfrm rot="9627667" flipH="1" flipV="1">
            <a:off x="3852098" y="4430357"/>
            <a:ext cx="909212" cy="222228"/>
          </a:xfrm>
          <a:custGeom>
            <a:avLst/>
            <a:gdLst>
              <a:gd name="connsiteX0" fmla="*/ 0 w 2374900"/>
              <a:gd name="connsiteY0" fmla="*/ 356037 h 419537"/>
              <a:gd name="connsiteX1" fmla="*/ 1689100 w 2374900"/>
              <a:gd name="connsiteY1" fmla="*/ 437 h 419537"/>
              <a:gd name="connsiteX2" fmla="*/ 2374900 w 2374900"/>
              <a:gd name="connsiteY2" fmla="*/ 419537 h 419537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5039 h 508539"/>
              <a:gd name="connsiteX1" fmla="*/ 1346200 w 2374900"/>
              <a:gd name="connsiteY1" fmla="*/ 539 h 508539"/>
              <a:gd name="connsiteX2" fmla="*/ 2374900 w 2374900"/>
              <a:gd name="connsiteY2" fmla="*/ 508539 h 508539"/>
              <a:gd name="connsiteX0" fmla="*/ 0 w 2374900"/>
              <a:gd name="connsiteY0" fmla="*/ 445496 h 508996"/>
              <a:gd name="connsiteX1" fmla="*/ 1346200 w 2374900"/>
              <a:gd name="connsiteY1" fmla="*/ 996 h 508996"/>
              <a:gd name="connsiteX2" fmla="*/ 2374900 w 2374900"/>
              <a:gd name="connsiteY2" fmla="*/ 508996 h 508996"/>
              <a:gd name="connsiteX0" fmla="*/ 0 w 2374900"/>
              <a:gd name="connsiteY0" fmla="*/ 446437 h 509937"/>
              <a:gd name="connsiteX1" fmla="*/ 1346200 w 2374900"/>
              <a:gd name="connsiteY1" fmla="*/ 1937 h 509937"/>
              <a:gd name="connsiteX2" fmla="*/ 2374900 w 2374900"/>
              <a:gd name="connsiteY2" fmla="*/ 509937 h 509937"/>
              <a:gd name="connsiteX0" fmla="*/ 0 w 2374900"/>
              <a:gd name="connsiteY0" fmla="*/ 483735 h 547235"/>
              <a:gd name="connsiteX1" fmla="*/ 1358900 w 2374900"/>
              <a:gd name="connsiteY1" fmla="*/ 1135 h 547235"/>
              <a:gd name="connsiteX2" fmla="*/ 2374900 w 2374900"/>
              <a:gd name="connsiteY2" fmla="*/ 547235 h 547235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300" h="759513">
                <a:moveTo>
                  <a:pt x="0" y="492813"/>
                </a:moveTo>
                <a:cubicBezTo>
                  <a:pt x="506942" y="55721"/>
                  <a:pt x="937683" y="-34237"/>
                  <a:pt x="1358900" y="10213"/>
                </a:cubicBezTo>
                <a:cubicBezTo>
                  <a:pt x="1780117" y="54663"/>
                  <a:pt x="2395008" y="466354"/>
                  <a:pt x="2527300" y="759513"/>
                </a:cubicBezTo>
              </a:path>
            </a:pathLst>
          </a:custGeom>
          <a:ln w="19050">
            <a:solidFill>
              <a:srgbClr val="C00000"/>
            </a:solidFill>
            <a:prstDash val="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sp>
        <p:nvSpPr>
          <p:cNvPr id="50" name="Полилиния 49"/>
          <p:cNvSpPr/>
          <p:nvPr/>
        </p:nvSpPr>
        <p:spPr>
          <a:xfrm rot="10252848" flipH="1" flipV="1">
            <a:off x="5559795" y="4991314"/>
            <a:ext cx="909212" cy="222228"/>
          </a:xfrm>
          <a:custGeom>
            <a:avLst/>
            <a:gdLst>
              <a:gd name="connsiteX0" fmla="*/ 0 w 2374900"/>
              <a:gd name="connsiteY0" fmla="*/ 356037 h 419537"/>
              <a:gd name="connsiteX1" fmla="*/ 1689100 w 2374900"/>
              <a:gd name="connsiteY1" fmla="*/ 437 h 419537"/>
              <a:gd name="connsiteX2" fmla="*/ 2374900 w 2374900"/>
              <a:gd name="connsiteY2" fmla="*/ 419537 h 419537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4799 h 508299"/>
              <a:gd name="connsiteX1" fmla="*/ 1346200 w 2374900"/>
              <a:gd name="connsiteY1" fmla="*/ 299 h 508299"/>
              <a:gd name="connsiteX2" fmla="*/ 2374900 w 2374900"/>
              <a:gd name="connsiteY2" fmla="*/ 508299 h 508299"/>
              <a:gd name="connsiteX0" fmla="*/ 0 w 2374900"/>
              <a:gd name="connsiteY0" fmla="*/ 445039 h 508539"/>
              <a:gd name="connsiteX1" fmla="*/ 1346200 w 2374900"/>
              <a:gd name="connsiteY1" fmla="*/ 539 h 508539"/>
              <a:gd name="connsiteX2" fmla="*/ 2374900 w 2374900"/>
              <a:gd name="connsiteY2" fmla="*/ 508539 h 508539"/>
              <a:gd name="connsiteX0" fmla="*/ 0 w 2374900"/>
              <a:gd name="connsiteY0" fmla="*/ 445496 h 508996"/>
              <a:gd name="connsiteX1" fmla="*/ 1346200 w 2374900"/>
              <a:gd name="connsiteY1" fmla="*/ 996 h 508996"/>
              <a:gd name="connsiteX2" fmla="*/ 2374900 w 2374900"/>
              <a:gd name="connsiteY2" fmla="*/ 508996 h 508996"/>
              <a:gd name="connsiteX0" fmla="*/ 0 w 2374900"/>
              <a:gd name="connsiteY0" fmla="*/ 446437 h 509937"/>
              <a:gd name="connsiteX1" fmla="*/ 1346200 w 2374900"/>
              <a:gd name="connsiteY1" fmla="*/ 1937 h 509937"/>
              <a:gd name="connsiteX2" fmla="*/ 2374900 w 2374900"/>
              <a:gd name="connsiteY2" fmla="*/ 509937 h 509937"/>
              <a:gd name="connsiteX0" fmla="*/ 0 w 2374900"/>
              <a:gd name="connsiteY0" fmla="*/ 483735 h 547235"/>
              <a:gd name="connsiteX1" fmla="*/ 1358900 w 2374900"/>
              <a:gd name="connsiteY1" fmla="*/ 1135 h 547235"/>
              <a:gd name="connsiteX2" fmla="*/ 2374900 w 2374900"/>
              <a:gd name="connsiteY2" fmla="*/ 547235 h 547235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  <a:gd name="connsiteX0" fmla="*/ 0 w 2527300"/>
              <a:gd name="connsiteY0" fmla="*/ 492813 h 759513"/>
              <a:gd name="connsiteX1" fmla="*/ 1358900 w 2527300"/>
              <a:gd name="connsiteY1" fmla="*/ 10213 h 759513"/>
              <a:gd name="connsiteX2" fmla="*/ 2527300 w 2527300"/>
              <a:gd name="connsiteY2" fmla="*/ 759513 h 75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300" h="759513">
                <a:moveTo>
                  <a:pt x="0" y="492813"/>
                </a:moveTo>
                <a:cubicBezTo>
                  <a:pt x="506942" y="55721"/>
                  <a:pt x="937683" y="-34237"/>
                  <a:pt x="1358900" y="10213"/>
                </a:cubicBezTo>
                <a:cubicBezTo>
                  <a:pt x="1780117" y="54663"/>
                  <a:pt x="2395008" y="466354"/>
                  <a:pt x="2527300" y="759513"/>
                </a:cubicBezTo>
              </a:path>
            </a:pathLst>
          </a:custGeom>
          <a:ln w="19050">
            <a:solidFill>
              <a:srgbClr val="C00000"/>
            </a:solidFill>
            <a:prstDash val="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sp>
        <p:nvSpPr>
          <p:cNvPr id="52" name="Прямоугольник 51"/>
          <p:cNvSpPr/>
          <p:nvPr/>
        </p:nvSpPr>
        <p:spPr>
          <a:xfrm>
            <a:off x="1388133" y="1924919"/>
            <a:ext cx="15311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116,7%</a:t>
            </a: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+564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882733" y="4042831"/>
            <a:ext cx="142859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112,4% 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969152"/>
              </p:ext>
            </p:extLst>
          </p:nvPr>
        </p:nvGraphicFramePr>
        <p:xfrm>
          <a:off x="7027783" y="1894309"/>
          <a:ext cx="5001443" cy="478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08164" y="4025392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35" y="1832137"/>
            <a:ext cx="3257903" cy="18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7004</TotalTime>
  <Words>255</Words>
  <Application>Microsoft Office PowerPoint</Application>
  <PresentationFormat>Широкоэкранный</PresentationFormat>
  <Paragraphs>103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Aparajita</vt:lpstr>
      <vt:lpstr>Arial</vt:lpstr>
      <vt:lpstr>Arial Black</vt:lpstr>
      <vt:lpstr>Arial Cyr</vt:lpstr>
      <vt:lpstr>Calibri</vt:lpstr>
      <vt:lpstr>Times New Roman</vt:lpstr>
      <vt:lpstr>Trebuchet MS</vt:lpstr>
      <vt:lpstr>Verdana</vt:lpstr>
      <vt:lpstr>Wingdings 3</vt:lpstr>
      <vt:lpstr>Грань</vt:lpstr>
      <vt:lpstr>Результати роботи  ГУ ДПС у області за січень-липень 2021 року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d0701-bezvenuk</dc:creator>
  <cp:lastModifiedBy>1</cp:lastModifiedBy>
  <cp:revision>898</cp:revision>
  <cp:lastPrinted>2021-04-19T09:56:05Z</cp:lastPrinted>
  <dcterms:created xsi:type="dcterms:W3CDTF">2019-01-18T08:25:13Z</dcterms:created>
  <dcterms:modified xsi:type="dcterms:W3CDTF">2021-08-04T11:04:34Z</dcterms:modified>
</cp:coreProperties>
</file>