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DF5"/>
    <a:srgbClr val="DEDE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1F2D76-AEC2-4D81-9AA5-64FB992E068C}" v="502" dt="2023-04-21T07:56:23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нчук Вікторія Ігорівна" userId="S::panchuk.v@donnu.edu.ua::ded34b19-5ff4-4f34-a745-77e6e1765439" providerId="AD" clId="Web-{AE1F2D76-AEC2-4D81-9AA5-64FB992E068C}"/>
    <pc:docChg chg="addSld delSld modSld addMainMaster delMainMaster">
      <pc:chgData name="Панчук Вікторія Ігорівна" userId="S::panchuk.v@donnu.edu.ua::ded34b19-5ff4-4f34-a745-77e6e1765439" providerId="AD" clId="Web-{AE1F2D76-AEC2-4D81-9AA5-64FB992E068C}" dt="2023-04-21T07:56:23.432" v="537"/>
      <pc:docMkLst>
        <pc:docMk/>
      </pc:docMkLst>
      <pc:sldChg chg="addSp delSp modSp mod modTransition setBg modClrScheme addAnim delAnim setClrOvrMap delDesignElem chgLayout">
        <pc:chgData name="Панчук Вікторія Ігорівна" userId="S::panchuk.v@donnu.edu.ua::ded34b19-5ff4-4f34-a745-77e6e1765439" providerId="AD" clId="Web-{AE1F2D76-AEC2-4D81-9AA5-64FB992E068C}" dt="2023-04-21T07:55:59.869" v="536"/>
        <pc:sldMkLst>
          <pc:docMk/>
          <pc:sldMk cId="3930024240" sldId="256"/>
        </pc:sldMkLst>
        <pc:spChg chg="mod ord">
          <ac:chgData name="Панчук Вікторія Ігорівна" userId="S::panchuk.v@donnu.edu.ua::ded34b19-5ff4-4f34-a745-77e6e1765439" providerId="AD" clId="Web-{AE1F2D76-AEC2-4D81-9AA5-64FB992E068C}" dt="2023-04-21T07:55:59.869" v="536"/>
          <ac:spMkLst>
            <pc:docMk/>
            <pc:sldMk cId="3930024240" sldId="256"/>
            <ac:spMk id="2" creationId="{00000000-0000-0000-0000-000000000000}"/>
          </ac:spMkLst>
        </pc:spChg>
        <pc:spChg chg="add del mod">
          <ac:chgData name="Панчук Вікторія Ігорівна" userId="S::panchuk.v@donnu.edu.ua::ded34b19-5ff4-4f34-a745-77e6e1765439" providerId="AD" clId="Web-{AE1F2D76-AEC2-4D81-9AA5-64FB992E068C}" dt="2023-04-21T06:43:43.979" v="45"/>
          <ac:spMkLst>
            <pc:docMk/>
            <pc:sldMk cId="3930024240" sldId="256"/>
            <ac:spMk id="3" creationId="{00000000-0000-0000-0000-000000000000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55:59.869" v="536"/>
          <ac:spMkLst>
            <pc:docMk/>
            <pc:sldMk cId="3930024240" sldId="256"/>
            <ac:spMk id="8" creationId="{71B2258F-86CA-4D4D-8270-BC05FCDEBFB3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2:14.882" v="4"/>
          <ac:spMkLst>
            <pc:docMk/>
            <pc:sldMk cId="3930024240" sldId="256"/>
            <ac:spMk id="9" creationId="{71B2258F-86CA-4D4D-8270-BC05FCDEBFB3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2:34.820" v="8"/>
          <ac:spMkLst>
            <pc:docMk/>
            <pc:sldMk cId="3930024240" sldId="256"/>
            <ac:spMk id="11" creationId="{71B2258F-86CA-4D4D-8270-BC05FCDEBFB3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3:36.150" v="44"/>
          <ac:spMkLst>
            <pc:docMk/>
            <pc:sldMk cId="3930024240" sldId="256"/>
            <ac:spMk id="13" creationId="{007891EC-4501-44ED-A8C8-B11B6DB767AB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3:36.150" v="44"/>
          <ac:spMkLst>
            <pc:docMk/>
            <pc:sldMk cId="3930024240" sldId="256"/>
            <ac:spMk id="14" creationId="{C1DD1A8A-57D5-4A81-AD04-532B043C5611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3:48.807" v="46"/>
          <ac:spMkLst>
            <pc:docMk/>
            <pc:sldMk cId="3930024240" sldId="256"/>
            <ac:spMk id="16" creationId="{1E644DE9-8D09-43E2-BA69-F57482CFC93A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3:48.807" v="46"/>
          <ac:spMkLst>
            <pc:docMk/>
            <pc:sldMk cId="3930024240" sldId="256"/>
            <ac:spMk id="17" creationId="{6C23C919-B32E-40FF-B3D8-631316E84E3E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3:10.196" v="40"/>
          <ac:spMkLst>
            <pc:docMk/>
            <pc:sldMk cId="3930024240" sldId="256"/>
            <ac:spMk id="19" creationId="{F96187D8-B32D-4D1A-8C48-A15933DDCD8C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3:10.196" v="40"/>
          <ac:spMkLst>
            <pc:docMk/>
            <pc:sldMk cId="3930024240" sldId="256"/>
            <ac:spMk id="21" creationId="{D019BB32-A409-4C93-9090-8BDDC45E5796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3:10.196" v="40"/>
          <ac:spMkLst>
            <pc:docMk/>
            <pc:sldMk cId="3930024240" sldId="256"/>
            <ac:spMk id="25" creationId="{74ED70DB-1943-4E5C-A1B6-D49DFE44028B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3:19.462" v="42"/>
          <ac:spMkLst>
            <pc:docMk/>
            <pc:sldMk cId="3930024240" sldId="256"/>
            <ac:spMk id="27" creationId="{3D7AAEFC-156E-1144-8D57-FBE2CD3B6CEB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3:19.462" v="42"/>
          <ac:spMkLst>
            <pc:docMk/>
            <pc:sldMk cId="3930024240" sldId="256"/>
            <ac:spMk id="28" creationId="{4AF0997A-7C0F-4AD2-BA90-5FE341A17796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1:16.157" v="202"/>
          <ac:spMkLst>
            <pc:docMk/>
            <pc:sldMk cId="3930024240" sldId="256"/>
            <ac:spMk id="29" creationId="{37FDDF72-DE39-4F99-A3C1-DD9D7815D7DB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1:16.157" v="202"/>
          <ac:spMkLst>
            <pc:docMk/>
            <pc:sldMk cId="3930024240" sldId="256"/>
            <ac:spMk id="31" creationId="{5E4ECE80-3AD1-450C-B62A-98788F193948}"/>
          </ac:spMkLst>
        </pc:spChg>
        <pc:grpChg chg="add del">
          <ac:chgData name="Панчук Вікторія Ігорівна" userId="S::panchuk.v@donnu.edu.ua::ded34b19-5ff4-4f34-a745-77e6e1765439" providerId="AD" clId="Web-{AE1F2D76-AEC2-4D81-9AA5-64FB992E068C}" dt="2023-04-21T06:43:48.807" v="46"/>
          <ac:grpSpMkLst>
            <pc:docMk/>
            <pc:sldMk cId="3930024240" sldId="256"/>
            <ac:grpSpMk id="18" creationId="{5EDAD761-2CF4-463A-AD87-1D4E8549D7A5}"/>
          </ac:grpSpMkLst>
        </pc:grpChg>
        <pc:picChg chg="add del mod ord">
          <ac:chgData name="Панчук Вікторія Ігорівна" userId="S::panchuk.v@donnu.edu.ua::ded34b19-5ff4-4f34-a745-77e6e1765439" providerId="AD" clId="Web-{AE1F2D76-AEC2-4D81-9AA5-64FB992E068C}" dt="2023-04-21T06:42:18.491" v="5"/>
          <ac:picMkLst>
            <pc:docMk/>
            <pc:sldMk cId="3930024240" sldId="256"/>
            <ac:picMk id="4" creationId="{3CA663A0-F78E-8104-D5C3-3EA8CF35CFE7}"/>
          </ac:picMkLst>
        </pc:picChg>
        <pc:picChg chg="add del mod">
          <ac:chgData name="Панчук Вікторія Ігорівна" userId="S::panchuk.v@donnu.edu.ua::ded34b19-5ff4-4f34-a745-77e6e1765439" providerId="AD" clId="Web-{AE1F2D76-AEC2-4D81-9AA5-64FB992E068C}" dt="2023-04-21T06:42:13.116" v="3"/>
          <ac:picMkLst>
            <pc:docMk/>
            <pc:sldMk cId="3930024240" sldId="256"/>
            <ac:picMk id="5" creationId="{C9F91F54-1BD2-5FA1-2370-FE3515019FCF}"/>
          </ac:picMkLst>
        </pc:picChg>
        <pc:picChg chg="add mod ord">
          <ac:chgData name="Панчук Вікторія Ігорівна" userId="S::panchuk.v@donnu.edu.ua::ded34b19-5ff4-4f34-a745-77e6e1765439" providerId="AD" clId="Web-{AE1F2D76-AEC2-4D81-9AA5-64FB992E068C}" dt="2023-04-21T07:55:59.869" v="536"/>
          <ac:picMkLst>
            <pc:docMk/>
            <pc:sldMk cId="3930024240" sldId="256"/>
            <ac:picMk id="6" creationId="{BE451336-D434-0BC4-1B2F-AD96803D2E8B}"/>
          </ac:picMkLst>
        </pc:picChg>
        <pc:cxnChg chg="add del">
          <ac:chgData name="Панчук Вікторія Ігорівна" userId="S::panchuk.v@donnu.edu.ua::ded34b19-5ff4-4f34-a745-77e6e1765439" providerId="AD" clId="Web-{AE1F2D76-AEC2-4D81-9AA5-64FB992E068C}" dt="2023-04-21T06:43:10.196" v="40"/>
          <ac:cxnSpMkLst>
            <pc:docMk/>
            <pc:sldMk cId="3930024240" sldId="256"/>
            <ac:cxnSpMk id="23" creationId="{B0AA360F-DECB-4836-8FB6-22C4BC3FB02D}"/>
          </ac:cxnSpMkLst>
        </pc:cxnChg>
      </pc:sldChg>
      <pc:sldChg chg="addSp delSp modSp new mod modTransition setBg modClrScheme delDesignElem chgLayout">
        <pc:chgData name="Панчук Вікторія Ігорівна" userId="S::panchuk.v@donnu.edu.ua::ded34b19-5ff4-4f34-a745-77e6e1765439" providerId="AD" clId="Web-{AE1F2D76-AEC2-4D81-9AA5-64FB992E068C}" dt="2023-04-21T07:56:23.432" v="537"/>
        <pc:sldMkLst>
          <pc:docMk/>
          <pc:sldMk cId="3799205306" sldId="257"/>
        </pc:sldMkLst>
        <pc:spChg chg="del">
          <ac:chgData name="Панчук Вікторія Ігорівна" userId="S::panchuk.v@donnu.edu.ua::ded34b19-5ff4-4f34-a745-77e6e1765439" providerId="AD" clId="Web-{AE1F2D76-AEC2-4D81-9AA5-64FB992E068C}" dt="2023-04-21T06:44:57.325" v="52"/>
          <ac:spMkLst>
            <pc:docMk/>
            <pc:sldMk cId="3799205306" sldId="257"/>
            <ac:spMk id="2" creationId="{B423DA9A-9B60-D29C-2757-03764AF2F5CD}"/>
          </ac:spMkLst>
        </pc:spChg>
        <pc:spChg chg="del mod ord">
          <ac:chgData name="Панчук Вікторія Ігорівна" userId="S::panchuk.v@donnu.edu.ua::ded34b19-5ff4-4f34-a745-77e6e1765439" providerId="AD" clId="Web-{AE1F2D76-AEC2-4D81-9AA5-64FB992E068C}" dt="2023-04-21T07:03:23.490" v="208"/>
          <ac:spMkLst>
            <pc:docMk/>
            <pc:sldMk cId="3799205306" sldId="257"/>
            <ac:spMk id="3" creationId="{E233498A-F222-03B2-A5BC-72BE34A8CBB0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8:52.646" v="103"/>
          <ac:spMkLst>
            <pc:docMk/>
            <pc:sldMk cId="3799205306" sldId="257"/>
            <ac:spMk id="6" creationId="{8651CFA9-6065-4243-AC48-858E359780B1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8:52.646" v="103"/>
          <ac:spMkLst>
            <pc:docMk/>
            <pc:sldMk cId="3799205306" sldId="257"/>
            <ac:spMk id="7" creationId="{FBC8BBE5-981E-4B0B-9654-32B5668BFF31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7:24.768" v="98"/>
          <ac:spMkLst>
            <pc:docMk/>
            <pc:sldMk cId="3799205306" sldId="257"/>
            <ac:spMk id="9" creationId="{A4FB2F27-3F7D-440E-A905-86607A926A29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3:37.381" v="209"/>
          <ac:spMkLst>
            <pc:docMk/>
            <pc:sldMk cId="3799205306" sldId="257"/>
            <ac:spMk id="10" creationId="{1C7FF924-8DA0-4BE9-8C7E-095B0EC13A44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7:24.768" v="98"/>
          <ac:spMkLst>
            <pc:docMk/>
            <pc:sldMk cId="3799205306" sldId="257"/>
            <ac:spMk id="11" creationId="{AF678C14-A033-4139-BCA9-8382B039648B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7:24.768" v="98"/>
          <ac:spMkLst>
            <pc:docMk/>
            <pc:sldMk cId="3799205306" sldId="257"/>
            <ac:spMk id="13" creationId="{C2D5331B-6E57-4C50-8FBB-431781288905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9:55.195" v="106"/>
          <ac:spMkLst>
            <pc:docMk/>
            <pc:sldMk cId="3799205306" sldId="257"/>
            <ac:spMk id="16" creationId="{8651CFA9-6065-4243-AC48-858E359780B1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9:55.195" v="106"/>
          <ac:spMkLst>
            <pc:docMk/>
            <pc:sldMk cId="3799205306" sldId="257"/>
            <ac:spMk id="17" creationId="{592DB257-3E16-4A3C-9E28-4682828127AD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7:39.551" v="100"/>
          <ac:spMkLst>
            <pc:docMk/>
            <pc:sldMk cId="3799205306" sldId="257"/>
            <ac:spMk id="19" creationId="{8651CFA9-6065-4243-AC48-858E359780B1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7:39.551" v="100"/>
          <ac:spMkLst>
            <pc:docMk/>
            <pc:sldMk cId="3799205306" sldId="257"/>
            <ac:spMk id="20" creationId="{E8B2F707-EF35-4955-8439-F76145F3CD7E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6:47:39.551" v="100"/>
          <ac:spMkLst>
            <pc:docMk/>
            <pc:sldMk cId="3799205306" sldId="257"/>
            <ac:spMk id="21" creationId="{DA476813-4CEE-408B-852D-3E51E30B17BE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1:16.157" v="202"/>
          <ac:spMkLst>
            <pc:docMk/>
            <pc:sldMk cId="3799205306" sldId="257"/>
            <ac:spMk id="29" creationId="{8651CFA9-6065-4243-AC48-858E359780B1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1:16.157" v="202"/>
          <ac:spMkLst>
            <pc:docMk/>
            <pc:sldMk cId="3799205306" sldId="257"/>
            <ac:spMk id="31" creationId="{FBC8BBE5-981E-4B0B-9654-32B5668BFF31}"/>
          </ac:spMkLst>
        </pc:spChg>
        <pc:grpChg chg="add del">
          <ac:chgData name="Панчук Вікторія Ігорівна" userId="S::panchuk.v@donnu.edu.ua::ded34b19-5ff4-4f34-a745-77e6e1765439" providerId="AD" clId="Web-{AE1F2D76-AEC2-4D81-9AA5-64FB992E068C}" dt="2023-04-21T06:48:52.646" v="103"/>
          <ac:grpSpMkLst>
            <pc:docMk/>
            <pc:sldMk cId="3799205306" sldId="257"/>
            <ac:grpSpMk id="8" creationId="{8ED5E97A-D21B-4AA4-83CF-DA3A380E301A}"/>
          </ac:grpSpMkLst>
        </pc:grpChg>
        <pc:grpChg chg="add del">
          <ac:chgData name="Панчук Вікторія Ігорівна" userId="S::panchuk.v@donnu.edu.ua::ded34b19-5ff4-4f34-a745-77e6e1765439" providerId="AD" clId="Web-{AE1F2D76-AEC2-4D81-9AA5-64FB992E068C}" dt="2023-04-21T07:03:37.381" v="209"/>
          <ac:grpSpMkLst>
            <pc:docMk/>
            <pc:sldMk cId="3799205306" sldId="257"/>
            <ac:grpSpMk id="14" creationId="{5029B4A8-2CF0-48DC-B29E-F3B62EDDC445}"/>
          </ac:grpSpMkLst>
        </pc:grpChg>
        <pc:grpChg chg="add del">
          <ac:chgData name="Панчук Вікторія Ігорівна" userId="S::panchuk.v@donnu.edu.ua::ded34b19-5ff4-4f34-a745-77e6e1765439" providerId="AD" clId="Web-{AE1F2D76-AEC2-4D81-9AA5-64FB992E068C}" dt="2023-04-21T06:47:24.768" v="98"/>
          <ac:grpSpMkLst>
            <pc:docMk/>
            <pc:sldMk cId="3799205306" sldId="257"/>
            <ac:grpSpMk id="15" creationId="{E4A40E9D-B0FA-4A78-B58C-87A64C4FD5C8}"/>
          </ac:grpSpMkLst>
        </pc:grpChg>
        <pc:grpChg chg="add del">
          <ac:chgData name="Панчук Вікторія Ігорівна" userId="S::panchuk.v@donnu.edu.ua::ded34b19-5ff4-4f34-a745-77e6e1765439" providerId="AD" clId="Web-{AE1F2D76-AEC2-4D81-9AA5-64FB992E068C}" dt="2023-04-21T06:49:55.195" v="106"/>
          <ac:grpSpMkLst>
            <pc:docMk/>
            <pc:sldMk cId="3799205306" sldId="257"/>
            <ac:grpSpMk id="18" creationId="{0974BA0E-B544-45F7-A92D-96789A822039}"/>
          </ac:grpSpMkLst>
        </pc:grpChg>
        <pc:grpChg chg="add del">
          <ac:chgData name="Панчук Вікторія Ігорівна" userId="S::panchuk.v@donnu.edu.ua::ded34b19-5ff4-4f34-a745-77e6e1765439" providerId="AD" clId="Web-{AE1F2D76-AEC2-4D81-9AA5-64FB992E068C}" dt="2023-04-21T06:47:39.551" v="100"/>
          <ac:grpSpMkLst>
            <pc:docMk/>
            <pc:sldMk cId="3799205306" sldId="257"/>
            <ac:grpSpMk id="23" creationId="{245C754D-F6B0-4E8B-BCBC-51B5E2863D57}"/>
          </ac:grpSpMkLst>
        </pc:grpChg>
        <pc:grpChg chg="add del">
          <ac:chgData name="Панчук Вікторія Ігорівна" userId="S::panchuk.v@donnu.edu.ua::ded34b19-5ff4-4f34-a745-77e6e1765439" providerId="AD" clId="Web-{AE1F2D76-AEC2-4D81-9AA5-64FB992E068C}" dt="2023-04-21T07:01:16.157" v="202"/>
          <ac:grpSpMkLst>
            <pc:docMk/>
            <pc:sldMk cId="3799205306" sldId="257"/>
            <ac:grpSpMk id="33" creationId="{8ED5E97A-D21B-4AA4-83CF-DA3A380E301A}"/>
          </ac:grpSpMkLst>
        </pc:grpChg>
        <pc:graphicFrameChg chg="add mod ord">
          <ac:chgData name="Панчук Вікторія Ігорівна" userId="S::panchuk.v@donnu.edu.ua::ded34b19-5ff4-4f34-a745-77e6e1765439" providerId="AD" clId="Web-{AE1F2D76-AEC2-4D81-9AA5-64FB992E068C}" dt="2023-04-21T07:22:34.344" v="288"/>
          <ac:graphicFrameMkLst>
            <pc:docMk/>
            <pc:sldMk cId="3799205306" sldId="257"/>
            <ac:graphicFrameMk id="26" creationId="{A5F545FF-0BA2-B0D7-749E-DC4233747878}"/>
          </ac:graphicFrameMkLst>
        </pc:graphicFrameChg>
        <pc:picChg chg="add mod">
          <ac:chgData name="Панчук Вікторія Ігорівна" userId="S::panchuk.v@donnu.edu.ua::ded34b19-5ff4-4f34-a745-77e6e1765439" providerId="AD" clId="Web-{AE1F2D76-AEC2-4D81-9AA5-64FB992E068C}" dt="2023-04-21T07:02:57.848" v="206"/>
          <ac:picMkLst>
            <pc:docMk/>
            <pc:sldMk cId="3799205306" sldId="257"/>
            <ac:picMk id="4" creationId="{4AC89E03-883C-6F70-6285-E5417C113716}"/>
          </ac:picMkLst>
        </pc:picChg>
        <pc:picChg chg="add del">
          <ac:chgData name="Панчук Вікторія Ігорівна" userId="S::panchuk.v@donnu.edu.ua::ded34b19-5ff4-4f34-a745-77e6e1765439" providerId="AD" clId="Web-{AE1F2D76-AEC2-4D81-9AA5-64FB992E068C}" dt="2023-04-21T06:47:24.768" v="98"/>
          <ac:picMkLst>
            <pc:docMk/>
            <pc:sldMk cId="3799205306" sldId="257"/>
            <ac:picMk id="5" creationId="{840C2434-1874-4ABB-79CB-89EF83E3FC48}"/>
          </ac:picMkLst>
        </pc:picChg>
        <pc:picChg chg="add del">
          <ac:chgData name="Панчук Вікторія Ігорівна" userId="S::panchuk.v@donnu.edu.ua::ded34b19-5ff4-4f34-a745-77e6e1765439" providerId="AD" clId="Web-{AE1F2D76-AEC2-4D81-9AA5-64FB992E068C}" dt="2023-04-21T06:47:39.551" v="100"/>
          <ac:picMkLst>
            <pc:docMk/>
            <pc:sldMk cId="3799205306" sldId="257"/>
            <ac:picMk id="22" creationId="{7A997DCC-FD8C-1E60-5228-F7B62D60EE8F}"/>
          </ac:picMkLst>
        </pc:picChg>
      </pc:sldChg>
      <pc:sldChg chg="addSp delSp modSp new mod modTransition setBg modClrScheme setClrOvrMap delDesignElem chgLayout">
        <pc:chgData name="Панчук Вікторія Ігорівна" userId="S::panchuk.v@donnu.edu.ua::ded34b19-5ff4-4f34-a745-77e6e1765439" providerId="AD" clId="Web-{AE1F2D76-AEC2-4D81-9AA5-64FB992E068C}" dt="2023-04-21T07:50:06.700" v="511"/>
        <pc:sldMkLst>
          <pc:docMk/>
          <pc:sldMk cId="2552638628" sldId="258"/>
        </pc:sldMkLst>
        <pc:spChg chg="mod ord">
          <ac:chgData name="Панчук Вікторія Ігорівна" userId="S::panchuk.v@donnu.edu.ua::ded34b19-5ff4-4f34-a745-77e6e1765439" providerId="AD" clId="Web-{AE1F2D76-AEC2-4D81-9AA5-64FB992E068C}" dt="2023-04-21T07:26:09.773" v="311"/>
          <ac:spMkLst>
            <pc:docMk/>
            <pc:sldMk cId="2552638628" sldId="258"/>
            <ac:spMk id="2" creationId="{C141F484-417E-AFCB-B19A-DC0688559AE6}"/>
          </ac:spMkLst>
        </pc:spChg>
        <pc:spChg chg="mod ord">
          <ac:chgData name="Панчук Вікторія Ігорівна" userId="S::panchuk.v@donnu.edu.ua::ded34b19-5ff4-4f34-a745-77e6e1765439" providerId="AD" clId="Web-{AE1F2D76-AEC2-4D81-9AA5-64FB992E068C}" dt="2023-04-21T07:26:09.773" v="311"/>
          <ac:spMkLst>
            <pc:docMk/>
            <pc:sldMk cId="2552638628" sldId="258"/>
            <ac:spMk id="3" creationId="{F3457FC2-BD6D-A341-D98A-8B5A42FDEE33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6:09.773" v="311"/>
          <ac:spMkLst>
            <pc:docMk/>
            <pc:sldMk cId="2552638628" sldId="258"/>
            <ac:spMk id="6" creationId="{1CD81A2A-6ED4-4EF4-A14C-912D31E14800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6:09.773" v="311"/>
          <ac:spMkLst>
            <pc:docMk/>
            <pc:sldMk cId="2552638628" sldId="258"/>
            <ac:spMk id="7" creationId="{1661932C-CA15-4E17-B115-FAE7CBEE4789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6:09.773" v="311"/>
          <ac:spMkLst>
            <pc:docMk/>
            <pc:sldMk cId="2552638628" sldId="258"/>
            <ac:spMk id="8" creationId="{8590ADD5-9383-4D3D-9047-3DA2593CCB5D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1:16.157" v="202"/>
          <ac:spMkLst>
            <pc:docMk/>
            <pc:sldMk cId="2552638628" sldId="258"/>
            <ac:spMk id="9" creationId="{8651CFA9-6065-4243-AC48-858E359780B1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4:02.038" v="211"/>
          <ac:spMkLst>
            <pc:docMk/>
            <pc:sldMk cId="2552638628" sldId="258"/>
            <ac:spMk id="10" creationId="{C0D87137-C549-49C9-9E77-B0610E949407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1:16.157" v="202"/>
          <ac:spMkLst>
            <pc:docMk/>
            <pc:sldMk cId="2552638628" sldId="258"/>
            <ac:spMk id="11" creationId="{E8B2F707-EF35-4955-8439-F76145F3CD7E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4:02.038" v="211"/>
          <ac:spMkLst>
            <pc:docMk/>
            <pc:sldMk cId="2552638628" sldId="258"/>
            <ac:spMk id="12" creationId="{4737D626-8CB2-413F-BA1C-691F042B48FA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1:16.157" v="202"/>
          <ac:spMkLst>
            <pc:docMk/>
            <pc:sldMk cId="2552638628" sldId="258"/>
            <ac:spMk id="13" creationId="{DA476813-4CEE-408B-852D-3E51E30B17BE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6:09.773" v="311"/>
          <ac:spMkLst>
            <pc:docMk/>
            <pc:sldMk cId="2552638628" sldId="258"/>
            <ac:spMk id="15" creationId="{DABE3E45-88CF-45D8-8D40-C773324D93F6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6:09.773" v="311"/>
          <ac:spMkLst>
            <pc:docMk/>
            <pc:sldMk cId="2552638628" sldId="258"/>
            <ac:spMk id="19" creationId="{B91ECDA9-56DC-4270-8F33-01C5637B8CEB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6:09.773" v="311"/>
          <ac:spMkLst>
            <pc:docMk/>
            <pc:sldMk cId="2552638628" sldId="258"/>
            <ac:spMk id="21" creationId="{75F47824-961D-465D-84F9-EAE11BC6173B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6:09.773" v="311"/>
          <ac:spMkLst>
            <pc:docMk/>
            <pc:sldMk cId="2552638628" sldId="258"/>
            <ac:spMk id="23" creationId="{FEC9DA3E-C1D7-472D-B7C0-F71AE41FBA23}"/>
          </ac:spMkLst>
        </pc:spChg>
        <pc:grpChg chg="add del">
          <ac:chgData name="Панчук Вікторія Ігорівна" userId="S::panchuk.v@donnu.edu.ua::ded34b19-5ff4-4f34-a745-77e6e1765439" providerId="AD" clId="Web-{AE1F2D76-AEC2-4D81-9AA5-64FB992E068C}" dt="2023-04-21T07:04:02.038" v="211"/>
          <ac:grpSpMkLst>
            <pc:docMk/>
            <pc:sldMk cId="2552638628" sldId="258"/>
            <ac:grpSpMk id="14" creationId="{91E96018-B22F-4F69-A476-E69AD0177880}"/>
          </ac:grpSpMkLst>
        </pc:grpChg>
        <pc:picChg chg="add mod">
          <ac:chgData name="Панчук Вікторія Ігорівна" userId="S::panchuk.v@donnu.edu.ua::ded34b19-5ff4-4f34-a745-77e6e1765439" providerId="AD" clId="Web-{AE1F2D76-AEC2-4D81-9AA5-64FB992E068C}" dt="2023-04-21T07:26:09.773" v="311"/>
          <ac:picMkLst>
            <pc:docMk/>
            <pc:sldMk cId="2552638628" sldId="258"/>
            <ac:picMk id="4" creationId="{DA021AA2-16D2-A355-C73B-806F6BE1E21A}"/>
          </ac:picMkLst>
        </pc:picChg>
        <pc:picChg chg="add del mod ord">
          <ac:chgData name="Панчук Вікторія Ігорівна" userId="S::panchuk.v@donnu.edu.ua::ded34b19-5ff4-4f34-a745-77e6e1765439" providerId="AD" clId="Web-{AE1F2D76-AEC2-4D81-9AA5-64FB992E068C}" dt="2023-04-21T07:25:56.820" v="309"/>
          <ac:picMkLst>
            <pc:docMk/>
            <pc:sldMk cId="2552638628" sldId="258"/>
            <ac:picMk id="5" creationId="{39FA88AF-0558-FE56-A789-AB798EB9B920}"/>
          </ac:picMkLst>
        </pc:picChg>
        <pc:cxnChg chg="add">
          <ac:chgData name="Панчук Вікторія Ігорівна" userId="S::panchuk.v@donnu.edu.ua::ded34b19-5ff4-4f34-a745-77e6e1765439" providerId="AD" clId="Web-{AE1F2D76-AEC2-4D81-9AA5-64FB992E068C}" dt="2023-04-21T07:26:09.773" v="311"/>
          <ac:cxnSpMkLst>
            <pc:docMk/>
            <pc:sldMk cId="2552638628" sldId="258"/>
            <ac:cxnSpMk id="17" creationId="{49CD1692-827B-4C8D-B4A1-134FD04CF45C}"/>
          </ac:cxnSpMkLst>
        </pc:cxnChg>
      </pc:sldChg>
      <pc:sldChg chg="addSp delSp modSp new mod modTransition setBg modClrScheme delDesignElem chgLayout">
        <pc:chgData name="Панчук Вікторія Ігорівна" userId="S::panchuk.v@donnu.edu.ua::ded34b19-5ff4-4f34-a745-77e6e1765439" providerId="AD" clId="Web-{AE1F2D76-AEC2-4D81-9AA5-64FB992E068C}" dt="2023-04-21T07:49:49.121" v="510"/>
        <pc:sldMkLst>
          <pc:docMk/>
          <pc:sldMk cId="3603073185" sldId="259"/>
        </pc:sldMkLst>
        <pc:spChg chg="mod ord">
          <ac:chgData name="Панчук Вікторія Ігорівна" userId="S::panchuk.v@donnu.edu.ua::ded34b19-5ff4-4f34-a745-77e6e1765439" providerId="AD" clId="Web-{AE1F2D76-AEC2-4D81-9AA5-64FB992E068C}" dt="2023-04-21T07:23:09.236" v="294"/>
          <ac:spMkLst>
            <pc:docMk/>
            <pc:sldMk cId="3603073185" sldId="259"/>
            <ac:spMk id="2" creationId="{AA38AE4E-847E-80B3-AF47-F4BD442A0E66}"/>
          </ac:spMkLst>
        </pc:spChg>
        <pc:spChg chg="mod ord">
          <ac:chgData name="Панчук Вікторія Ігорівна" userId="S::panchuk.v@donnu.edu.ua::ded34b19-5ff4-4f34-a745-77e6e1765439" providerId="AD" clId="Web-{AE1F2D76-AEC2-4D81-9AA5-64FB992E068C}" dt="2023-04-21T07:23:43.627" v="302"/>
          <ac:spMkLst>
            <pc:docMk/>
            <pc:sldMk cId="3603073185" sldId="259"/>
            <ac:spMk id="3" creationId="{A1B1D118-9B43-BDE4-081C-DF2A85DF0CD8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3:23.611" v="296"/>
          <ac:spMkLst>
            <pc:docMk/>
            <pc:sldMk cId="3603073185" sldId="259"/>
            <ac:spMk id="6" creationId="{4F7EBAE4-9945-4473-9E34-B2C66EA0F03D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3:23.611" v="296"/>
          <ac:spMkLst>
            <pc:docMk/>
            <pc:sldMk cId="3603073185" sldId="259"/>
            <ac:spMk id="7" creationId="{70BEB1E7-2F88-40BC-B73D-42E5B6F80BFC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3:23.611" v="296"/>
          <ac:spMkLst>
            <pc:docMk/>
            <pc:sldMk cId="3603073185" sldId="259"/>
            <ac:spMk id="8" creationId="{A7B99495-F43F-4D80-A44F-2CB4764EB90B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1:16.157" v="202"/>
          <ac:spMkLst>
            <pc:docMk/>
            <pc:sldMk cId="3603073185" sldId="259"/>
            <ac:spMk id="9" creationId="{8651CFA9-6065-4243-AC48-858E359780B1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3:43.627" v="302"/>
          <ac:spMkLst>
            <pc:docMk/>
            <pc:sldMk cId="3603073185" sldId="259"/>
            <ac:spMk id="10" creationId="{DB304A14-32D0-4873-B914-423ED7B8DAFD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01:16.157" v="202"/>
          <ac:spMkLst>
            <pc:docMk/>
            <pc:sldMk cId="3603073185" sldId="259"/>
            <ac:spMk id="11" creationId="{5A8C81AE-8F0D-49F3-9FB4-334B0DCDF195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3:43.627" v="302"/>
          <ac:spMkLst>
            <pc:docMk/>
            <pc:sldMk cId="3603073185" sldId="259"/>
            <ac:spMk id="15" creationId="{1D460C86-854F-4FB3-ABC2-E823D8FEB9DB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3:43.627" v="302"/>
          <ac:spMkLst>
            <pc:docMk/>
            <pc:sldMk cId="3603073185" sldId="259"/>
            <ac:spMk id="17" creationId="{BB48116A-278A-4CC5-89D3-9DE8E8FF1245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4:30.785" v="305"/>
          <ac:spMkLst>
            <pc:docMk/>
            <pc:sldMk cId="3603073185" sldId="259"/>
            <ac:spMk id="22" creationId="{DB304A14-32D0-4873-B914-423ED7B8DAFD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4:30.785" v="305"/>
          <ac:spMkLst>
            <pc:docMk/>
            <pc:sldMk cId="3603073185" sldId="259"/>
            <ac:spMk id="24" creationId="{1D460C86-854F-4FB3-ABC2-E823D8FEB9DB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4:30.785" v="305"/>
          <ac:spMkLst>
            <pc:docMk/>
            <pc:sldMk cId="3603073185" sldId="259"/>
            <ac:spMk id="26" creationId="{BB48116A-278A-4CC5-89D3-9DE8E8FF1245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5:08.474" v="308"/>
          <ac:spMkLst>
            <pc:docMk/>
            <pc:sldMk cId="3603073185" sldId="259"/>
            <ac:spMk id="31" creationId="{4F7EBAE4-9945-4473-9E34-B2C66EA0F03D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5:08.474" v="308"/>
          <ac:spMkLst>
            <pc:docMk/>
            <pc:sldMk cId="3603073185" sldId="259"/>
            <ac:spMk id="33" creationId="{70BEB1E7-2F88-40BC-B73D-42E5B6F80BFC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5:08.474" v="308"/>
          <ac:spMkLst>
            <pc:docMk/>
            <pc:sldMk cId="3603073185" sldId="259"/>
            <ac:spMk id="35" creationId="{A7B99495-F43F-4D80-A44F-2CB4764EB90B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5:08.474" v="308"/>
          <ac:spMkLst>
            <pc:docMk/>
            <pc:sldMk cId="3603073185" sldId="259"/>
            <ac:spMk id="40" creationId="{4F7EBAE4-9945-4473-9E34-B2C66EA0F03D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5:08.474" v="308"/>
          <ac:spMkLst>
            <pc:docMk/>
            <pc:sldMk cId="3603073185" sldId="259"/>
            <ac:spMk id="42" creationId="{70BEB1E7-2F88-40BC-B73D-42E5B6F80BFC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5:08.474" v="308"/>
          <ac:spMkLst>
            <pc:docMk/>
            <pc:sldMk cId="3603073185" sldId="259"/>
            <ac:spMk id="44" creationId="{A7B99495-F43F-4D80-A44F-2CB4764EB90B}"/>
          </ac:spMkLst>
        </pc:spChg>
        <pc:grpChg chg="add del">
          <ac:chgData name="Панчук Вікторія Ігорівна" userId="S::panchuk.v@donnu.edu.ua::ded34b19-5ff4-4f34-a745-77e6e1765439" providerId="AD" clId="Web-{AE1F2D76-AEC2-4D81-9AA5-64FB992E068C}" dt="2023-04-21T07:01:16.157" v="202"/>
          <ac:grpSpMkLst>
            <pc:docMk/>
            <pc:sldMk cId="3603073185" sldId="259"/>
            <ac:grpSpMk id="13" creationId="{EA7666BA-7EB2-4D66-A9D3-475008F0496F}"/>
          </ac:grpSpMkLst>
        </pc:grpChg>
        <pc:picChg chg="add del mod">
          <ac:chgData name="Панчук Вікторія Ігорівна" userId="S::panchuk.v@donnu.edu.ua::ded34b19-5ff4-4f34-a745-77e6e1765439" providerId="AD" clId="Web-{AE1F2D76-AEC2-4D81-9AA5-64FB992E068C}" dt="2023-04-21T07:23:54.487" v="303"/>
          <ac:picMkLst>
            <pc:docMk/>
            <pc:sldMk cId="3603073185" sldId="259"/>
            <ac:picMk id="4" creationId="{3C747F51-2550-DAF3-8B23-ADBF1D1759D2}"/>
          </ac:picMkLst>
        </pc:picChg>
        <pc:picChg chg="add del mod ord">
          <ac:chgData name="Панчук Вікторія Ігорівна" userId="S::panchuk.v@donnu.edu.ua::ded34b19-5ff4-4f34-a745-77e6e1765439" providerId="AD" clId="Web-{AE1F2D76-AEC2-4D81-9AA5-64FB992E068C}" dt="2023-04-21T07:08:53.189" v="225"/>
          <ac:picMkLst>
            <pc:docMk/>
            <pc:sldMk cId="3603073185" sldId="259"/>
            <ac:picMk id="5" creationId="{572B7AF1-30D8-A1F2-B235-074D9196A09E}"/>
          </ac:picMkLst>
        </pc:picChg>
        <pc:picChg chg="add del mod">
          <ac:chgData name="Панчук Вікторія Ігорівна" userId="S::panchuk.v@donnu.edu.ua::ded34b19-5ff4-4f34-a745-77e6e1765439" providerId="AD" clId="Web-{AE1F2D76-AEC2-4D81-9AA5-64FB992E068C}" dt="2023-04-21T07:24:58.833" v="306"/>
          <ac:picMkLst>
            <pc:docMk/>
            <pc:sldMk cId="3603073185" sldId="259"/>
            <ac:picMk id="12" creationId="{ED5C0CBB-3C32-298B-4D6B-20AAB6559563}"/>
          </ac:picMkLst>
        </pc:picChg>
        <pc:picChg chg="add mod">
          <ac:chgData name="Панчук Вікторія Ігорівна" userId="S::panchuk.v@donnu.edu.ua::ded34b19-5ff4-4f34-a745-77e6e1765439" providerId="AD" clId="Web-{AE1F2D76-AEC2-4D81-9AA5-64FB992E068C}" dt="2023-04-21T07:25:08.474" v="308"/>
          <ac:picMkLst>
            <pc:docMk/>
            <pc:sldMk cId="3603073185" sldId="259"/>
            <ac:picMk id="16" creationId="{9750E6FE-8379-0475-945E-A9E4AE868721}"/>
          </ac:picMkLst>
        </pc:picChg>
      </pc:sldChg>
      <pc:sldChg chg="addSp delSp modSp new mod modTransition setBg modClrScheme chgLayout">
        <pc:chgData name="Панчук Вікторія Ігорівна" userId="S::panchuk.v@donnu.edu.ua::ded34b19-5ff4-4f34-a745-77e6e1765439" providerId="AD" clId="Web-{AE1F2D76-AEC2-4D81-9AA5-64FB992E068C}" dt="2023-04-21T07:50:16.669" v="512"/>
        <pc:sldMkLst>
          <pc:docMk/>
          <pc:sldMk cId="2232717193" sldId="260"/>
        </pc:sldMkLst>
        <pc:spChg chg="mod ord">
          <ac:chgData name="Панчук Вікторія Ігорівна" userId="S::panchuk.v@donnu.edu.ua::ded34b19-5ff4-4f34-a745-77e6e1765439" providerId="AD" clId="Web-{AE1F2D76-AEC2-4D81-9AA5-64FB992E068C}" dt="2023-04-21T07:23:01.704" v="293"/>
          <ac:spMkLst>
            <pc:docMk/>
            <pc:sldMk cId="2232717193" sldId="260"/>
            <ac:spMk id="2" creationId="{E9FFB290-D6B6-167A-085D-980B6EDA1C88}"/>
          </ac:spMkLst>
        </pc:spChg>
        <pc:spChg chg="del mod ord">
          <ac:chgData name="Панчук Вікторія Ігорівна" userId="S::panchuk.v@donnu.edu.ua::ded34b19-5ff4-4f34-a745-77e6e1765439" providerId="AD" clId="Web-{AE1F2D76-AEC2-4D81-9AA5-64FB992E068C}" dt="2023-04-21T07:23:01.704" v="293"/>
          <ac:spMkLst>
            <pc:docMk/>
            <pc:sldMk cId="2232717193" sldId="260"/>
            <ac:spMk id="3" creationId="{77672854-3937-7AA1-987E-6983F5A239C9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3:01.704" v="293"/>
          <ac:spMkLst>
            <pc:docMk/>
            <pc:sldMk cId="2232717193" sldId="260"/>
            <ac:spMk id="8" creationId="{907EF6B7-1338-4443-8C46-6A318D952DFD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3:01.704" v="293"/>
          <ac:spMkLst>
            <pc:docMk/>
            <pc:sldMk cId="2232717193" sldId="260"/>
            <ac:spMk id="10" creationId="{DAAE4CDD-124C-4DCF-9584-B6033B545DD5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23:01.704" v="293"/>
          <ac:spMkLst>
            <pc:docMk/>
            <pc:sldMk cId="2232717193" sldId="260"/>
            <ac:spMk id="12" creationId="{081E4A58-353D-44AE-B2FC-2A74E2E400F7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3:01.704" v="293"/>
          <ac:spMkLst>
            <pc:docMk/>
            <pc:sldMk cId="2232717193" sldId="260"/>
            <ac:spMk id="18" creationId="{56E9B3E6-E277-4D68-BA48-9CB43FFBD6E2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23:01.704" v="293"/>
          <ac:spMkLst>
            <pc:docMk/>
            <pc:sldMk cId="2232717193" sldId="260"/>
            <ac:spMk id="25" creationId="{D5B0017B-2ECA-49AF-B397-DC140825DF8D}"/>
          </ac:spMkLst>
        </pc:spChg>
        <pc:grpChg chg="add">
          <ac:chgData name="Панчук Вікторія Ігорівна" userId="S::panchuk.v@donnu.edu.ua::ded34b19-5ff4-4f34-a745-77e6e1765439" providerId="AD" clId="Web-{AE1F2D76-AEC2-4D81-9AA5-64FB992E068C}" dt="2023-04-21T07:23:01.704" v="293"/>
          <ac:grpSpMkLst>
            <pc:docMk/>
            <pc:sldMk cId="2232717193" sldId="260"/>
            <ac:grpSpMk id="20" creationId="{AE1C45F0-260A-458C-96ED-C1F6D2151219}"/>
          </ac:grpSpMkLst>
        </pc:grpChg>
        <pc:graphicFrameChg chg="add">
          <ac:chgData name="Панчук Вікторія Ігорівна" userId="S::panchuk.v@donnu.edu.ua::ded34b19-5ff4-4f34-a745-77e6e1765439" providerId="AD" clId="Web-{AE1F2D76-AEC2-4D81-9AA5-64FB992E068C}" dt="2023-04-21T07:23:01.704" v="293"/>
          <ac:graphicFrameMkLst>
            <pc:docMk/>
            <pc:sldMk cId="2232717193" sldId="260"/>
            <ac:graphicFrameMk id="14" creationId="{B40EE99F-B4FE-35B5-13CE-4FC4133AD2C9}"/>
          </ac:graphicFrameMkLst>
        </pc:graphicFrameChg>
        <pc:cxnChg chg="add">
          <ac:chgData name="Панчук Вікторія Ігорівна" userId="S::panchuk.v@donnu.edu.ua::ded34b19-5ff4-4f34-a745-77e6e1765439" providerId="AD" clId="Web-{AE1F2D76-AEC2-4D81-9AA5-64FB992E068C}" dt="2023-04-21T07:23:01.704" v="293"/>
          <ac:cxnSpMkLst>
            <pc:docMk/>
            <pc:sldMk cId="2232717193" sldId="260"/>
            <ac:cxnSpMk id="27" creationId="{6CF1BAF6-AD41-4082-B212-8A1F9A2E8779}"/>
          </ac:cxnSpMkLst>
        </pc:cxnChg>
      </pc:sldChg>
      <pc:sldChg chg="addSp delSp modSp new mod modTransition setBg">
        <pc:chgData name="Панчук Вікторія Ігорівна" userId="S::panchuk.v@donnu.edu.ua::ded34b19-5ff4-4f34-a745-77e6e1765439" providerId="AD" clId="Web-{AE1F2D76-AEC2-4D81-9AA5-64FB992E068C}" dt="2023-04-21T07:44:32.141" v="441"/>
        <pc:sldMkLst>
          <pc:docMk/>
          <pc:sldMk cId="3735318161" sldId="261"/>
        </pc:sldMkLst>
        <pc:spChg chg="mod">
          <ac:chgData name="Панчук Вікторія Ігорівна" userId="S::panchuk.v@donnu.edu.ua::ded34b19-5ff4-4f34-a745-77e6e1765439" providerId="AD" clId="Web-{AE1F2D76-AEC2-4D81-9AA5-64FB992E068C}" dt="2023-04-21T07:35:59.748" v="351" actId="20577"/>
          <ac:spMkLst>
            <pc:docMk/>
            <pc:sldMk cId="3735318161" sldId="261"/>
            <ac:spMk id="2" creationId="{01EC49CE-E632-69B7-FD0C-9620165B066F}"/>
          </ac:spMkLst>
        </pc:spChg>
        <pc:spChg chg="mod ord">
          <ac:chgData name="Панчук Вікторія Ігорівна" userId="S::panchuk.v@donnu.edu.ua::ded34b19-5ff4-4f34-a745-77e6e1765439" providerId="AD" clId="Web-{AE1F2D76-AEC2-4D81-9AA5-64FB992E068C}" dt="2023-04-21T07:37:14.516" v="364" actId="20577"/>
          <ac:spMkLst>
            <pc:docMk/>
            <pc:sldMk cId="3735318161" sldId="261"/>
            <ac:spMk id="3" creationId="{E9D914D0-5025-E9CE-4803-E01ECCD38E79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33:53.196" v="334"/>
          <ac:spMkLst>
            <pc:docMk/>
            <pc:sldMk cId="3735318161" sldId="261"/>
            <ac:spMk id="9" creationId="{04812C46-200A-4DEB-A05E-3ED6C68C2387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33:53.196" v="334"/>
          <ac:spMkLst>
            <pc:docMk/>
            <pc:sldMk cId="3735318161" sldId="261"/>
            <ac:spMk id="11" creationId="{D1EA859B-E555-4109-94F3-6700E046E008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34:03.150" v="336"/>
          <ac:spMkLst>
            <pc:docMk/>
            <pc:sldMk cId="3735318161" sldId="261"/>
            <ac:spMk id="13" creationId="{637B2035-1FCB-439A-B421-095E136C7E07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34:03.150" v="336"/>
          <ac:spMkLst>
            <pc:docMk/>
            <pc:sldMk cId="3735318161" sldId="261"/>
            <ac:spMk id="14" creationId="{676D6CDF-C512-4739-B158-55EE955EFA39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35:15.012" v="345"/>
          <ac:spMkLst>
            <pc:docMk/>
            <pc:sldMk cId="3735318161" sldId="261"/>
            <ac:spMk id="16" creationId="{330D6772-5550-42D5-B8BC-CDE28365623B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35:15.012" v="345"/>
          <ac:spMkLst>
            <pc:docMk/>
            <pc:sldMk cId="3735318161" sldId="261"/>
            <ac:spMk id="17" creationId="{97DB0DD1-0F30-4B7E-A6DC-3DDA7D5B351C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35:15.012" v="344"/>
          <ac:spMkLst>
            <pc:docMk/>
            <pc:sldMk cId="3735318161" sldId="261"/>
            <ac:spMk id="22" creationId="{201CC55D-ED54-4C5C-95E6-10947BD1103B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35:15.012" v="344"/>
          <ac:spMkLst>
            <pc:docMk/>
            <pc:sldMk cId="3735318161" sldId="261"/>
            <ac:spMk id="28" creationId="{3873B707-463F-40B0-8227-E8CC6C67EB25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35:15.012" v="344"/>
          <ac:spMkLst>
            <pc:docMk/>
            <pc:sldMk cId="3735318161" sldId="261"/>
            <ac:spMk id="30" creationId="{C13237C8-E62C-4F0D-A318-BD6FB6C2D138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35:15.012" v="344"/>
          <ac:spMkLst>
            <pc:docMk/>
            <pc:sldMk cId="3735318161" sldId="261"/>
            <ac:spMk id="32" creationId="{19C9EAEA-39D0-4B0E-A0EB-51E7B26740B1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35:15.012" v="345"/>
          <ac:spMkLst>
            <pc:docMk/>
            <pc:sldMk cId="3735318161" sldId="261"/>
            <ac:spMk id="34" creationId="{56688E73-49B9-4052-A836-D248C825D70D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35:15.012" v="345"/>
          <ac:spMkLst>
            <pc:docMk/>
            <pc:sldMk cId="3735318161" sldId="261"/>
            <ac:spMk id="35" creationId="{5B6AEE0C-07FE-4154-BC7C-2F20530BC556}"/>
          </ac:spMkLst>
        </pc:spChg>
        <pc:grpChg chg="add del">
          <ac:chgData name="Панчук Вікторія Ігорівна" userId="S::panchuk.v@donnu.edu.ua::ded34b19-5ff4-4f34-a745-77e6e1765439" providerId="AD" clId="Web-{AE1F2D76-AEC2-4D81-9AA5-64FB992E068C}" dt="2023-04-21T07:35:15.012" v="344"/>
          <ac:grpSpMkLst>
            <pc:docMk/>
            <pc:sldMk cId="3735318161" sldId="261"/>
            <ac:grpSpMk id="24" creationId="{1DE889C7-FAD6-4397-98E2-05D503484459}"/>
          </ac:grpSpMkLst>
        </pc:grpChg>
        <pc:picChg chg="add mod ord">
          <ac:chgData name="Панчук Вікторія Ігорівна" userId="S::panchuk.v@donnu.edu.ua::ded34b19-5ff4-4f34-a745-77e6e1765439" providerId="AD" clId="Web-{AE1F2D76-AEC2-4D81-9AA5-64FB992E068C}" dt="2023-04-21T07:35:15.012" v="344"/>
          <ac:picMkLst>
            <pc:docMk/>
            <pc:sldMk cId="3735318161" sldId="261"/>
            <ac:picMk id="4" creationId="{15D66023-A245-FD06-3E1A-585E1CB4A32B}"/>
          </ac:picMkLst>
        </pc:picChg>
      </pc:sldChg>
      <pc:sldChg chg="addSp modSp new mod modTransition setBg">
        <pc:chgData name="Панчук Вікторія Ігорівна" userId="S::panchuk.v@donnu.edu.ua::ded34b19-5ff4-4f34-a745-77e6e1765439" providerId="AD" clId="Web-{AE1F2D76-AEC2-4D81-9AA5-64FB992E068C}" dt="2023-04-21T07:50:29.154" v="513"/>
        <pc:sldMkLst>
          <pc:docMk/>
          <pc:sldMk cId="921245864" sldId="262"/>
        </pc:sldMkLst>
        <pc:spChg chg="mod">
          <ac:chgData name="Панчук Вікторія Ігорівна" userId="S::panchuk.v@donnu.edu.ua::ded34b19-5ff4-4f34-a745-77e6e1765439" providerId="AD" clId="Web-{AE1F2D76-AEC2-4D81-9AA5-64FB992E068C}" dt="2023-04-21T07:43:03.044" v="426"/>
          <ac:spMkLst>
            <pc:docMk/>
            <pc:sldMk cId="921245864" sldId="262"/>
            <ac:spMk id="2" creationId="{35C1EF83-88C5-54CE-9E81-02E174191CD6}"/>
          </ac:spMkLst>
        </pc:spChg>
        <pc:spChg chg="mod">
          <ac:chgData name="Панчук Вікторія Ігорівна" userId="S::panchuk.v@donnu.edu.ua::ded34b19-5ff4-4f34-a745-77e6e1765439" providerId="AD" clId="Web-{AE1F2D76-AEC2-4D81-9AA5-64FB992E068C}" dt="2023-04-21T07:45:01.673" v="443" actId="14100"/>
          <ac:spMkLst>
            <pc:docMk/>
            <pc:sldMk cId="921245864" sldId="262"/>
            <ac:spMk id="3" creationId="{6393DB52-6A6C-65A8-56BE-F33A273CB113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43:03.044" v="426"/>
          <ac:spMkLst>
            <pc:docMk/>
            <pc:sldMk cId="921245864" sldId="262"/>
            <ac:spMk id="9" creationId="{32AEEBC8-9D30-42EF-95F2-386C2653FBF0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43:03.044" v="426"/>
          <ac:spMkLst>
            <pc:docMk/>
            <pc:sldMk cId="921245864" sldId="262"/>
            <ac:spMk id="11" creationId="{2E92FA66-67D7-4CB4-94D3-E643A9AD4757}"/>
          </ac:spMkLst>
        </pc:spChg>
        <pc:picChg chg="add mod">
          <ac:chgData name="Панчук Вікторія Ігорівна" userId="S::panchuk.v@donnu.edu.ua::ded34b19-5ff4-4f34-a745-77e6e1765439" providerId="AD" clId="Web-{AE1F2D76-AEC2-4D81-9AA5-64FB992E068C}" dt="2023-04-21T07:43:39.405" v="434" actId="1076"/>
          <ac:picMkLst>
            <pc:docMk/>
            <pc:sldMk cId="921245864" sldId="262"/>
            <ac:picMk id="4" creationId="{6A1AB26F-AB4D-5BCA-A671-3FAF1635E05D}"/>
          </ac:picMkLst>
        </pc:picChg>
      </pc:sldChg>
      <pc:sldChg chg="addSp delSp modSp new mod modTransition setBg">
        <pc:chgData name="Панчук Вікторія Ігорівна" userId="S::panchuk.v@donnu.edu.ua::ded34b19-5ff4-4f34-a745-77e6e1765439" providerId="AD" clId="Web-{AE1F2D76-AEC2-4D81-9AA5-64FB992E068C}" dt="2023-04-21T07:49:04.151" v="509"/>
        <pc:sldMkLst>
          <pc:docMk/>
          <pc:sldMk cId="2892161308" sldId="263"/>
        </pc:sldMkLst>
        <pc:spChg chg="mod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2" creationId="{C5E1F191-952F-38CF-0831-2C90A7A9BFC6}"/>
          </ac:spMkLst>
        </pc:spChg>
        <pc:spChg chg="mod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3" creationId="{4B3AA939-32BA-6ECE-50EB-3BCEB98F4C26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6:46.365" v="499"/>
          <ac:spMkLst>
            <pc:docMk/>
            <pc:sldMk cId="2892161308" sldId="263"/>
            <ac:spMk id="8" creationId="{09588DA8-065E-4F6F-8EFD-43104AB2E0CF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9" creationId="{560AFAAC-EA6C-45A9-9E03-C9C9F0193B4F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6:46.365" v="499"/>
          <ac:spMkLst>
            <pc:docMk/>
            <pc:sldMk cId="2892161308" sldId="263"/>
            <ac:spMk id="10" creationId="{C4285719-470E-454C-AF62-8323075F1F5B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11" creationId="{83549E37-C86B-4401-90BD-D8BF83859F14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6:46.365" v="499"/>
          <ac:spMkLst>
            <pc:docMk/>
            <pc:sldMk cId="2892161308" sldId="263"/>
            <ac:spMk id="12" creationId="{CD9FE4EF-C4D8-49A0-B2FF-81D8DB7D8A24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13" creationId="{8A17784E-76D8-4521-A77D-0D2EBB923004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6:46.365" v="499"/>
          <ac:spMkLst>
            <pc:docMk/>
            <pc:sldMk cId="2892161308" sldId="263"/>
            <ac:spMk id="14" creationId="{4300840D-0A0B-4512-BACA-B439D5B9C57C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15" creationId="{C0036C6B-F09C-4EAB-AE02-8D056EE74856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6:46.365" v="499"/>
          <ac:spMkLst>
            <pc:docMk/>
            <pc:sldMk cId="2892161308" sldId="263"/>
            <ac:spMk id="16" creationId="{D2B78728-A580-49A7-84F9-6EF6F583ADE0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17" creationId="{FC8D5885-2804-4D3C-BE31-902E4D3279B0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6:46.365" v="499"/>
          <ac:spMkLst>
            <pc:docMk/>
            <pc:sldMk cId="2892161308" sldId="263"/>
            <ac:spMk id="18" creationId="{38FAA1A1-D861-433F-88FA-1E9D6FD31D11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46:46.365" v="499"/>
          <ac:spMkLst>
            <pc:docMk/>
            <pc:sldMk cId="2892161308" sldId="263"/>
            <ac:spMk id="20" creationId="{8D71EDA1-87BF-4D5D-AB79-F346FD19278A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22" creationId="{12609869-9E80-471B-A487-A53288E0E791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24" creationId="{7004738A-9D34-43E8-97D2-CA0EED4F8BE0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26" creationId="{B8B8D07F-F13E-443E-BA68-2D26672D76B9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28" creationId="{2813A4FA-24A5-41ED-A534-3807D1B2F344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49:04.151" v="509"/>
          <ac:spMkLst>
            <pc:docMk/>
            <pc:sldMk cId="2892161308" sldId="263"/>
            <ac:spMk id="30" creationId="{C3944F27-CA70-4E84-A51A-E6BF89558979}"/>
          </ac:spMkLst>
        </pc:spChg>
        <pc:picChg chg="add mod ord">
          <ac:chgData name="Панчук Вікторія Ігорівна" userId="S::panchuk.v@donnu.edu.ua::ded34b19-5ff4-4f34-a745-77e6e1765439" providerId="AD" clId="Web-{AE1F2D76-AEC2-4D81-9AA5-64FB992E068C}" dt="2023-04-21T07:49:04.151" v="509"/>
          <ac:picMkLst>
            <pc:docMk/>
            <pc:sldMk cId="2892161308" sldId="263"/>
            <ac:picMk id="4" creationId="{84CCBBDD-8D73-127C-3DBC-78B6C5B14D5A}"/>
          </ac:picMkLst>
        </pc:picChg>
      </pc:sldChg>
      <pc:sldChg chg="addSp delSp modSp new mod setBg addAnim">
        <pc:chgData name="Панчук Вікторія Ігорівна" userId="S::panchuk.v@donnu.edu.ua::ded34b19-5ff4-4f34-a745-77e6e1765439" providerId="AD" clId="Web-{AE1F2D76-AEC2-4D81-9AA5-64FB992E068C}" dt="2023-04-21T07:53:11.269" v="535" actId="20577"/>
        <pc:sldMkLst>
          <pc:docMk/>
          <pc:sldMk cId="2880200942" sldId="264"/>
        </pc:sldMkLst>
        <pc:spChg chg="mod">
          <ac:chgData name="Панчук Вікторія Ігорівна" userId="S::panchuk.v@donnu.edu.ua::ded34b19-5ff4-4f34-a745-77e6e1765439" providerId="AD" clId="Web-{AE1F2D76-AEC2-4D81-9AA5-64FB992E068C}" dt="2023-04-21T07:53:11.269" v="535" actId="20577"/>
          <ac:spMkLst>
            <pc:docMk/>
            <pc:sldMk cId="2880200942" sldId="264"/>
            <ac:spMk id="2" creationId="{8B34EE07-6927-8FB9-ACFF-F8778D6EAF3E}"/>
          </ac:spMkLst>
        </pc:spChg>
        <pc:spChg chg="del mod">
          <ac:chgData name="Панчук Вікторія Ігорівна" userId="S::panchuk.v@donnu.edu.ua::ded34b19-5ff4-4f34-a745-77e6e1765439" providerId="AD" clId="Web-{AE1F2D76-AEC2-4D81-9AA5-64FB992E068C}" dt="2023-04-21T07:51:43.297" v="519"/>
          <ac:spMkLst>
            <pc:docMk/>
            <pc:sldMk cId="2880200942" sldId="264"/>
            <ac:spMk id="3" creationId="{22F9C991-4580-B72D-8476-88E165EF58A3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53:01.659" v="533"/>
          <ac:spMkLst>
            <pc:docMk/>
            <pc:sldMk cId="2880200942" sldId="264"/>
            <ac:spMk id="9" creationId="{9B7AD9F6-8CE7-4299-8FC6-328F4DCD3FF9}"/>
          </ac:spMkLst>
        </pc:spChg>
        <pc:spChg chg="add del">
          <ac:chgData name="Панчук Вікторія Ігорівна" userId="S::panchuk.v@donnu.edu.ua::ded34b19-5ff4-4f34-a745-77e6e1765439" providerId="AD" clId="Web-{AE1F2D76-AEC2-4D81-9AA5-64FB992E068C}" dt="2023-04-21T07:53:01.659" v="533"/>
          <ac:spMkLst>
            <pc:docMk/>
            <pc:sldMk cId="2880200942" sldId="264"/>
            <ac:spMk id="11" creationId="{F49775AF-8896-43EE-92C6-83497D6DC56F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53:01.659" v="533"/>
          <ac:spMkLst>
            <pc:docMk/>
            <pc:sldMk cId="2880200942" sldId="264"/>
            <ac:spMk id="16" creationId="{9B7AD9F6-8CE7-4299-8FC6-328F4DCD3FF9}"/>
          </ac:spMkLst>
        </pc:spChg>
        <pc:spChg chg="add">
          <ac:chgData name="Панчук Вікторія Ігорівна" userId="S::panchuk.v@donnu.edu.ua::ded34b19-5ff4-4f34-a745-77e6e1765439" providerId="AD" clId="Web-{AE1F2D76-AEC2-4D81-9AA5-64FB992E068C}" dt="2023-04-21T07:53:01.659" v="533"/>
          <ac:spMkLst>
            <pc:docMk/>
            <pc:sldMk cId="2880200942" sldId="264"/>
            <ac:spMk id="18" creationId="{F49775AF-8896-43EE-92C6-83497D6DC56F}"/>
          </ac:spMkLst>
        </pc:spChg>
        <pc:picChg chg="add mod">
          <ac:chgData name="Панчук Вікторія Ігорівна" userId="S::panchuk.v@donnu.edu.ua::ded34b19-5ff4-4f34-a745-77e6e1765439" providerId="AD" clId="Web-{AE1F2D76-AEC2-4D81-9AA5-64FB992E068C}" dt="2023-04-21T07:52:42.877" v="529"/>
          <ac:picMkLst>
            <pc:docMk/>
            <pc:sldMk cId="2880200942" sldId="264"/>
            <ac:picMk id="4" creationId="{C552DB46-D288-CEF7-3750-9AD3A142AF21}"/>
          </ac:picMkLst>
        </pc:picChg>
      </pc:sldChg>
      <pc:sldChg chg="delSp new del">
        <pc:chgData name="Панчук Вікторія Ігорівна" userId="S::panchuk.v@donnu.edu.ua::ded34b19-5ff4-4f34-a745-77e6e1765439" providerId="AD" clId="Web-{AE1F2D76-AEC2-4D81-9AA5-64FB992E068C}" dt="2023-04-21T07:51:37" v="517"/>
        <pc:sldMkLst>
          <pc:docMk/>
          <pc:sldMk cId="2342742597" sldId="265"/>
        </pc:sldMkLst>
        <pc:spChg chg="del">
          <ac:chgData name="Панчук Вікторія Ігорівна" userId="S::panchuk.v@donnu.edu.ua::ded34b19-5ff4-4f34-a745-77e6e1765439" providerId="AD" clId="Web-{AE1F2D76-AEC2-4D81-9AA5-64FB992E068C}" dt="2023-04-21T07:50:56.827" v="516"/>
          <ac:spMkLst>
            <pc:docMk/>
            <pc:sldMk cId="2342742597" sldId="265"/>
            <ac:spMk id="3" creationId="{0C7B425A-F965-C7D1-1478-778B5CED768E}"/>
          </ac:spMkLst>
        </pc:spChg>
      </pc:sldChg>
      <pc:sldMasterChg chg="add del addSldLayout delSldLayout">
        <pc:chgData name="Панчук Вікторія Ігорівна" userId="S::panchuk.v@donnu.edu.ua::ded34b19-5ff4-4f34-a745-77e6e1765439" providerId="AD" clId="Web-{AE1F2D76-AEC2-4D81-9AA5-64FB992E068C}" dt="2023-04-21T06:43:36.150" v="44"/>
        <pc:sldMasterMkLst>
          <pc:docMk/>
          <pc:sldMasterMk cId="2088296" sldId="2147483648"/>
        </pc:sldMasterMkLst>
        <pc:sldLayoutChg chg="add del">
          <pc:chgData name="Панчук Вікторія Ігорівна" userId="S::panchuk.v@donnu.edu.ua::ded34b19-5ff4-4f34-a745-77e6e1765439" providerId="AD" clId="Web-{AE1F2D76-AEC2-4D81-9AA5-64FB992E068C}" dt="2023-04-21T06:43:36.150" v="44"/>
          <pc:sldLayoutMkLst>
            <pc:docMk/>
            <pc:sldMasterMk cId="2088296" sldId="2147483648"/>
            <pc:sldLayoutMk cId="45309699" sldId="2147483649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36.150" v="44"/>
          <pc:sldLayoutMkLst>
            <pc:docMk/>
            <pc:sldMasterMk cId="2088296" sldId="2147483648"/>
            <pc:sldLayoutMk cId="3997034343" sldId="2147483650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36.150" v="44"/>
          <pc:sldLayoutMkLst>
            <pc:docMk/>
            <pc:sldMasterMk cId="2088296" sldId="2147483648"/>
            <pc:sldLayoutMk cId="4001798402" sldId="2147483651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36.150" v="44"/>
          <pc:sldLayoutMkLst>
            <pc:docMk/>
            <pc:sldMasterMk cId="2088296" sldId="2147483648"/>
            <pc:sldLayoutMk cId="983087615" sldId="2147483652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36.150" v="44"/>
          <pc:sldLayoutMkLst>
            <pc:docMk/>
            <pc:sldMasterMk cId="2088296" sldId="2147483648"/>
            <pc:sldLayoutMk cId="3755882967" sldId="2147483653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36.150" v="44"/>
          <pc:sldLayoutMkLst>
            <pc:docMk/>
            <pc:sldMasterMk cId="2088296" sldId="2147483648"/>
            <pc:sldLayoutMk cId="3391776401" sldId="2147483654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36.150" v="44"/>
          <pc:sldLayoutMkLst>
            <pc:docMk/>
            <pc:sldMasterMk cId="2088296" sldId="2147483648"/>
            <pc:sldLayoutMk cId="2983607307" sldId="2147483655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36.150" v="44"/>
          <pc:sldLayoutMkLst>
            <pc:docMk/>
            <pc:sldMasterMk cId="2088296" sldId="2147483648"/>
            <pc:sldLayoutMk cId="2050522111" sldId="2147483656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36.150" v="44"/>
          <pc:sldLayoutMkLst>
            <pc:docMk/>
            <pc:sldMasterMk cId="2088296" sldId="2147483648"/>
            <pc:sldLayoutMk cId="2577304961" sldId="2147483657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36.150" v="44"/>
          <pc:sldLayoutMkLst>
            <pc:docMk/>
            <pc:sldMasterMk cId="2088296" sldId="2147483648"/>
            <pc:sldLayoutMk cId="3408874242" sldId="2147483658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36.150" v="44"/>
          <pc:sldLayoutMkLst>
            <pc:docMk/>
            <pc:sldMasterMk cId="2088296" sldId="2147483648"/>
            <pc:sldLayoutMk cId="1116257742" sldId="2147483659"/>
          </pc:sldLayoutMkLst>
        </pc:sldLayoutChg>
      </pc:sldMasterChg>
      <pc:sldMasterChg chg="add del replId addSldLayout delSldLayout">
        <pc:chgData name="Панчук Вікторія Ігорівна" userId="S::panchuk.v@donnu.edu.ua::ded34b19-5ff4-4f34-a745-77e6e1765439" providerId="AD" clId="Web-{AE1F2D76-AEC2-4D81-9AA5-64FB992E068C}" dt="2023-04-21T06:43:10.196" v="40"/>
        <pc:sldMasterMkLst>
          <pc:docMk/>
          <pc:sldMasterMk cId="4230971068" sldId="2147483660"/>
        </pc:sldMasterMkLst>
        <pc:sldLayoutChg chg="add del">
          <pc:chgData name="Панчук Вікторія Ігорівна" userId="S::panchuk.v@donnu.edu.ua::ded34b19-5ff4-4f34-a745-77e6e1765439" providerId="AD" clId="Web-{AE1F2D76-AEC2-4D81-9AA5-64FB992E068C}" dt="2023-04-21T06:43:10.196" v="40"/>
          <pc:sldLayoutMkLst>
            <pc:docMk/>
            <pc:sldMasterMk cId="4230971068" sldId="2147483660"/>
            <pc:sldLayoutMk cId="648685256" sldId="2147483661"/>
          </pc:sldLayoutMkLst>
        </pc:sldLayoutChg>
        <pc:sldLayoutChg chg="add del replId">
          <pc:chgData name="Панчук Вікторія Ігорівна" userId="S::panchuk.v@donnu.edu.ua::ded34b19-5ff4-4f34-a745-77e6e1765439" providerId="AD" clId="Web-{AE1F2D76-AEC2-4D81-9AA5-64FB992E068C}" dt="2023-04-21T06:43:10.196" v="40"/>
          <pc:sldLayoutMkLst>
            <pc:docMk/>
            <pc:sldMasterMk cId="4230971068" sldId="2147483660"/>
            <pc:sldLayoutMk cId="3828740643" sldId="2147483662"/>
          </pc:sldLayoutMkLst>
        </pc:sldLayoutChg>
        <pc:sldLayoutChg chg="add del replId">
          <pc:chgData name="Панчук Вікторія Ігорівна" userId="S::panchuk.v@donnu.edu.ua::ded34b19-5ff4-4f34-a745-77e6e1765439" providerId="AD" clId="Web-{AE1F2D76-AEC2-4D81-9AA5-64FB992E068C}" dt="2023-04-21T06:43:10.196" v="40"/>
          <pc:sldLayoutMkLst>
            <pc:docMk/>
            <pc:sldMasterMk cId="4230971068" sldId="2147483660"/>
            <pc:sldLayoutMk cId="3962289001" sldId="2147483663"/>
          </pc:sldLayoutMkLst>
        </pc:sldLayoutChg>
        <pc:sldLayoutChg chg="add del replId">
          <pc:chgData name="Панчук Вікторія Ігорівна" userId="S::panchuk.v@donnu.edu.ua::ded34b19-5ff4-4f34-a745-77e6e1765439" providerId="AD" clId="Web-{AE1F2D76-AEC2-4D81-9AA5-64FB992E068C}" dt="2023-04-21T06:43:10.196" v="40"/>
          <pc:sldLayoutMkLst>
            <pc:docMk/>
            <pc:sldMasterMk cId="4230971068" sldId="2147483660"/>
            <pc:sldLayoutMk cId="934372921" sldId="2147483664"/>
          </pc:sldLayoutMkLst>
        </pc:sldLayoutChg>
        <pc:sldLayoutChg chg="add del replId">
          <pc:chgData name="Панчук Вікторія Ігорівна" userId="S::panchuk.v@donnu.edu.ua::ded34b19-5ff4-4f34-a745-77e6e1765439" providerId="AD" clId="Web-{AE1F2D76-AEC2-4D81-9AA5-64FB992E068C}" dt="2023-04-21T06:43:10.196" v="40"/>
          <pc:sldLayoutMkLst>
            <pc:docMk/>
            <pc:sldMasterMk cId="4230971068" sldId="2147483660"/>
            <pc:sldLayoutMk cId="1761033590" sldId="2147483665"/>
          </pc:sldLayoutMkLst>
        </pc:sldLayoutChg>
        <pc:sldLayoutChg chg="add del replId">
          <pc:chgData name="Панчук Вікторія Ігорівна" userId="S::panchuk.v@donnu.edu.ua::ded34b19-5ff4-4f34-a745-77e6e1765439" providerId="AD" clId="Web-{AE1F2D76-AEC2-4D81-9AA5-64FB992E068C}" dt="2023-04-21T06:43:10.196" v="40"/>
          <pc:sldLayoutMkLst>
            <pc:docMk/>
            <pc:sldMasterMk cId="4230971068" sldId="2147483660"/>
            <pc:sldLayoutMk cId="3166484945" sldId="2147483666"/>
          </pc:sldLayoutMkLst>
        </pc:sldLayoutChg>
        <pc:sldLayoutChg chg="add del replId">
          <pc:chgData name="Панчук Вікторія Ігорівна" userId="S::panchuk.v@donnu.edu.ua::ded34b19-5ff4-4f34-a745-77e6e1765439" providerId="AD" clId="Web-{AE1F2D76-AEC2-4D81-9AA5-64FB992E068C}" dt="2023-04-21T06:43:10.196" v="40"/>
          <pc:sldLayoutMkLst>
            <pc:docMk/>
            <pc:sldMasterMk cId="4230971068" sldId="2147483660"/>
            <pc:sldLayoutMk cId="996112789" sldId="2147483667"/>
          </pc:sldLayoutMkLst>
        </pc:sldLayoutChg>
        <pc:sldLayoutChg chg="add del replId">
          <pc:chgData name="Панчук Вікторія Ігорівна" userId="S::panchuk.v@donnu.edu.ua::ded34b19-5ff4-4f34-a745-77e6e1765439" providerId="AD" clId="Web-{AE1F2D76-AEC2-4D81-9AA5-64FB992E068C}" dt="2023-04-21T06:43:10.196" v="40"/>
          <pc:sldLayoutMkLst>
            <pc:docMk/>
            <pc:sldMasterMk cId="4230971068" sldId="2147483660"/>
            <pc:sldLayoutMk cId="1176688428" sldId="2147483668"/>
          </pc:sldLayoutMkLst>
        </pc:sldLayoutChg>
        <pc:sldLayoutChg chg="add del replId">
          <pc:chgData name="Панчук Вікторія Ігорівна" userId="S::panchuk.v@donnu.edu.ua::ded34b19-5ff4-4f34-a745-77e6e1765439" providerId="AD" clId="Web-{AE1F2D76-AEC2-4D81-9AA5-64FB992E068C}" dt="2023-04-21T06:43:10.196" v="40"/>
          <pc:sldLayoutMkLst>
            <pc:docMk/>
            <pc:sldMasterMk cId="4230971068" sldId="2147483660"/>
            <pc:sldLayoutMk cId="3575521314" sldId="2147483669"/>
          </pc:sldLayoutMkLst>
        </pc:sldLayoutChg>
        <pc:sldLayoutChg chg="add del replId">
          <pc:chgData name="Панчук Вікторія Ігорівна" userId="S::panchuk.v@donnu.edu.ua::ded34b19-5ff4-4f34-a745-77e6e1765439" providerId="AD" clId="Web-{AE1F2D76-AEC2-4D81-9AA5-64FB992E068C}" dt="2023-04-21T06:43:10.196" v="40"/>
          <pc:sldLayoutMkLst>
            <pc:docMk/>
            <pc:sldMasterMk cId="4230971068" sldId="2147483660"/>
            <pc:sldLayoutMk cId="2663185196" sldId="2147483670"/>
          </pc:sldLayoutMkLst>
        </pc:sldLayoutChg>
        <pc:sldLayoutChg chg="add del replId">
          <pc:chgData name="Панчук Вікторія Ігорівна" userId="S::panchuk.v@donnu.edu.ua::ded34b19-5ff4-4f34-a745-77e6e1765439" providerId="AD" clId="Web-{AE1F2D76-AEC2-4D81-9AA5-64FB992E068C}" dt="2023-04-21T06:43:10.196" v="40"/>
          <pc:sldLayoutMkLst>
            <pc:docMk/>
            <pc:sldMasterMk cId="4230971068" sldId="2147483660"/>
            <pc:sldLayoutMk cId="1321444936" sldId="2147483671"/>
          </pc:sldLayoutMkLst>
        </pc:sldLayoutChg>
      </pc:sldMasterChg>
      <pc:sldMasterChg chg="add del addSldLayout delSldLayout">
        <pc:chgData name="Панчук Вікторія Ігорівна" userId="S::panchuk.v@donnu.edu.ua::ded34b19-5ff4-4f34-a745-77e6e1765439" providerId="AD" clId="Web-{AE1F2D76-AEC2-4D81-9AA5-64FB992E068C}" dt="2023-04-21T07:01:16.157" v="202"/>
        <pc:sldMasterMkLst>
          <pc:docMk/>
          <pc:sldMasterMk cId="478727417" sldId="2147483699"/>
        </pc:sldMasterMkLst>
        <pc:sldLayoutChg chg="add del">
          <pc:chgData name="Панчук Вікторія Ігорівна" userId="S::panchuk.v@donnu.edu.ua::ded34b19-5ff4-4f34-a745-77e6e1765439" providerId="AD" clId="Web-{AE1F2D76-AEC2-4D81-9AA5-64FB992E068C}" dt="2023-04-21T07:01:16.157" v="202"/>
          <pc:sldLayoutMkLst>
            <pc:docMk/>
            <pc:sldMasterMk cId="478727417" sldId="2147483699"/>
            <pc:sldLayoutMk cId="2368683419" sldId="2147483688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7:01:16.157" v="202"/>
          <pc:sldLayoutMkLst>
            <pc:docMk/>
            <pc:sldMasterMk cId="478727417" sldId="2147483699"/>
            <pc:sldLayoutMk cId="774562824" sldId="2147483689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7:01:16.157" v="202"/>
          <pc:sldLayoutMkLst>
            <pc:docMk/>
            <pc:sldMasterMk cId="478727417" sldId="2147483699"/>
            <pc:sldLayoutMk cId="3154024478" sldId="2147483690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7:01:16.157" v="202"/>
          <pc:sldLayoutMkLst>
            <pc:docMk/>
            <pc:sldMasterMk cId="478727417" sldId="2147483699"/>
            <pc:sldLayoutMk cId="2494322375" sldId="2147483691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7:01:16.157" v="202"/>
          <pc:sldLayoutMkLst>
            <pc:docMk/>
            <pc:sldMasterMk cId="478727417" sldId="2147483699"/>
            <pc:sldLayoutMk cId="1762588518" sldId="2147483692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7:01:16.157" v="202"/>
          <pc:sldLayoutMkLst>
            <pc:docMk/>
            <pc:sldMasterMk cId="478727417" sldId="2147483699"/>
            <pc:sldLayoutMk cId="2732726708" sldId="2147483693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7:01:16.157" v="202"/>
          <pc:sldLayoutMkLst>
            <pc:docMk/>
            <pc:sldMasterMk cId="478727417" sldId="2147483699"/>
            <pc:sldLayoutMk cId="2290513851" sldId="2147483694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7:01:16.157" v="202"/>
          <pc:sldLayoutMkLst>
            <pc:docMk/>
            <pc:sldMasterMk cId="478727417" sldId="2147483699"/>
            <pc:sldLayoutMk cId="1957515467" sldId="2147483695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7:01:16.157" v="202"/>
          <pc:sldLayoutMkLst>
            <pc:docMk/>
            <pc:sldMasterMk cId="478727417" sldId="2147483699"/>
            <pc:sldLayoutMk cId="2772695846" sldId="2147483696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7:01:16.157" v="202"/>
          <pc:sldLayoutMkLst>
            <pc:docMk/>
            <pc:sldMasterMk cId="478727417" sldId="2147483699"/>
            <pc:sldLayoutMk cId="3982805255" sldId="2147483697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7:01:16.157" v="202"/>
          <pc:sldLayoutMkLst>
            <pc:docMk/>
            <pc:sldMasterMk cId="478727417" sldId="2147483699"/>
            <pc:sldLayoutMk cId="3130652770" sldId="2147483698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01:42.627" v="203"/>
        <pc:sldMasterMkLst>
          <pc:docMk/>
          <pc:sldMasterMk cId="1537762470" sldId="2147483700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1:42.627" v="203"/>
          <pc:sldLayoutMkLst>
            <pc:docMk/>
            <pc:sldMasterMk cId="1537762470" sldId="2147483700"/>
            <pc:sldLayoutMk cId="4218633804" sldId="214748370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1:42.627" v="203"/>
          <pc:sldLayoutMkLst>
            <pc:docMk/>
            <pc:sldMasterMk cId="1537762470" sldId="2147483700"/>
            <pc:sldLayoutMk cId="3533072813" sldId="214748370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1:42.627" v="203"/>
          <pc:sldLayoutMkLst>
            <pc:docMk/>
            <pc:sldMasterMk cId="1537762470" sldId="2147483700"/>
            <pc:sldLayoutMk cId="635459915" sldId="214748370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1:42.627" v="203"/>
          <pc:sldLayoutMkLst>
            <pc:docMk/>
            <pc:sldMasterMk cId="1537762470" sldId="2147483700"/>
            <pc:sldLayoutMk cId="1674073407" sldId="214748370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1:42.627" v="203"/>
          <pc:sldLayoutMkLst>
            <pc:docMk/>
            <pc:sldMasterMk cId="1537762470" sldId="2147483700"/>
            <pc:sldLayoutMk cId="1527211284" sldId="214748370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1:42.627" v="203"/>
          <pc:sldLayoutMkLst>
            <pc:docMk/>
            <pc:sldMasterMk cId="1537762470" sldId="2147483700"/>
            <pc:sldLayoutMk cId="1696348217" sldId="214748370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1:42.627" v="203"/>
          <pc:sldLayoutMkLst>
            <pc:docMk/>
            <pc:sldMasterMk cId="1537762470" sldId="2147483700"/>
            <pc:sldLayoutMk cId="3299809826" sldId="214748370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1:42.627" v="203"/>
          <pc:sldLayoutMkLst>
            <pc:docMk/>
            <pc:sldMasterMk cId="1537762470" sldId="2147483700"/>
            <pc:sldLayoutMk cId="3842333279" sldId="214748370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1:42.627" v="203"/>
          <pc:sldLayoutMkLst>
            <pc:docMk/>
            <pc:sldMasterMk cId="1537762470" sldId="2147483700"/>
            <pc:sldLayoutMk cId="77754477" sldId="214748370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1:42.627" v="203"/>
          <pc:sldLayoutMkLst>
            <pc:docMk/>
            <pc:sldMasterMk cId="1537762470" sldId="2147483700"/>
            <pc:sldLayoutMk cId="1059522113" sldId="214748371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1:42.627" v="203"/>
          <pc:sldLayoutMkLst>
            <pc:docMk/>
            <pc:sldMasterMk cId="1537762470" sldId="2147483700"/>
            <pc:sldLayoutMk cId="2762241234" sldId="2147483711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02:12.112" v="204"/>
        <pc:sldMasterMkLst>
          <pc:docMk/>
          <pc:sldMasterMk cId="3035286377" sldId="2147483712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12.112" v="204"/>
          <pc:sldLayoutMkLst>
            <pc:docMk/>
            <pc:sldMasterMk cId="3035286377" sldId="2147483712"/>
            <pc:sldLayoutMk cId="839300330" sldId="214748371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12.112" v="204"/>
          <pc:sldLayoutMkLst>
            <pc:docMk/>
            <pc:sldMasterMk cId="3035286377" sldId="2147483712"/>
            <pc:sldLayoutMk cId="2339513274" sldId="214748371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12.112" v="204"/>
          <pc:sldLayoutMkLst>
            <pc:docMk/>
            <pc:sldMasterMk cId="3035286377" sldId="2147483712"/>
            <pc:sldLayoutMk cId="713719379" sldId="214748371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12.112" v="204"/>
          <pc:sldLayoutMkLst>
            <pc:docMk/>
            <pc:sldMasterMk cId="3035286377" sldId="2147483712"/>
            <pc:sldLayoutMk cId="4008549888" sldId="214748371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12.112" v="204"/>
          <pc:sldLayoutMkLst>
            <pc:docMk/>
            <pc:sldMasterMk cId="3035286377" sldId="2147483712"/>
            <pc:sldLayoutMk cId="3878327879" sldId="214748371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12.112" v="204"/>
          <pc:sldLayoutMkLst>
            <pc:docMk/>
            <pc:sldMasterMk cId="3035286377" sldId="2147483712"/>
            <pc:sldLayoutMk cId="2143672503" sldId="214748371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12.112" v="204"/>
          <pc:sldLayoutMkLst>
            <pc:docMk/>
            <pc:sldMasterMk cId="3035286377" sldId="2147483712"/>
            <pc:sldLayoutMk cId="1376486334" sldId="214748371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12.112" v="204"/>
          <pc:sldLayoutMkLst>
            <pc:docMk/>
            <pc:sldMasterMk cId="3035286377" sldId="2147483712"/>
            <pc:sldLayoutMk cId="12427222" sldId="214748372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12.112" v="204"/>
          <pc:sldLayoutMkLst>
            <pc:docMk/>
            <pc:sldMasterMk cId="3035286377" sldId="2147483712"/>
            <pc:sldLayoutMk cId="3815781168" sldId="214748372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12.112" v="204"/>
          <pc:sldLayoutMkLst>
            <pc:docMk/>
            <pc:sldMasterMk cId="3035286377" sldId="2147483712"/>
            <pc:sldLayoutMk cId="3888021759" sldId="214748372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12.112" v="204"/>
          <pc:sldLayoutMkLst>
            <pc:docMk/>
            <pc:sldMasterMk cId="3035286377" sldId="2147483712"/>
            <pc:sldLayoutMk cId="3318329303" sldId="2147483723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02:20.316" v="205"/>
        <pc:sldMasterMkLst>
          <pc:docMk/>
          <pc:sldMasterMk cId="1065894727" sldId="2147483724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20.316" v="205"/>
          <pc:sldLayoutMkLst>
            <pc:docMk/>
            <pc:sldMasterMk cId="1065894727" sldId="2147483724"/>
            <pc:sldLayoutMk cId="4116785076" sldId="214748372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20.316" v="205"/>
          <pc:sldLayoutMkLst>
            <pc:docMk/>
            <pc:sldMasterMk cId="1065894727" sldId="2147483724"/>
            <pc:sldLayoutMk cId="4218363972" sldId="214748372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20.316" v="205"/>
          <pc:sldLayoutMkLst>
            <pc:docMk/>
            <pc:sldMasterMk cId="1065894727" sldId="2147483724"/>
            <pc:sldLayoutMk cId="3370136673" sldId="214748372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20.316" v="205"/>
          <pc:sldLayoutMkLst>
            <pc:docMk/>
            <pc:sldMasterMk cId="1065894727" sldId="2147483724"/>
            <pc:sldLayoutMk cId="2286014058" sldId="214748372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20.316" v="205"/>
          <pc:sldLayoutMkLst>
            <pc:docMk/>
            <pc:sldMasterMk cId="1065894727" sldId="2147483724"/>
            <pc:sldLayoutMk cId="3790449293" sldId="214748372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20.316" v="205"/>
          <pc:sldLayoutMkLst>
            <pc:docMk/>
            <pc:sldMasterMk cId="1065894727" sldId="2147483724"/>
            <pc:sldLayoutMk cId="2825806362" sldId="214748373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20.316" v="205"/>
          <pc:sldLayoutMkLst>
            <pc:docMk/>
            <pc:sldMasterMk cId="1065894727" sldId="2147483724"/>
            <pc:sldLayoutMk cId="3447065239" sldId="214748373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20.316" v="205"/>
          <pc:sldLayoutMkLst>
            <pc:docMk/>
            <pc:sldMasterMk cId="1065894727" sldId="2147483724"/>
            <pc:sldLayoutMk cId="835762432" sldId="214748373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20.316" v="205"/>
          <pc:sldLayoutMkLst>
            <pc:docMk/>
            <pc:sldMasterMk cId="1065894727" sldId="2147483724"/>
            <pc:sldLayoutMk cId="3957116914" sldId="214748373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20.316" v="205"/>
          <pc:sldLayoutMkLst>
            <pc:docMk/>
            <pc:sldMasterMk cId="1065894727" sldId="2147483724"/>
            <pc:sldLayoutMk cId="1764425342" sldId="214748373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2:20.316" v="205"/>
          <pc:sldLayoutMkLst>
            <pc:docMk/>
            <pc:sldMasterMk cId="1065894727" sldId="2147483724"/>
            <pc:sldLayoutMk cId="3320839756" sldId="2147483735"/>
          </pc:sldLayoutMkLst>
        </pc:sldLayoutChg>
      </pc:sldMasterChg>
      <pc:sldMasterChg chg="add del addSldLayout delSldLayout">
        <pc:chgData name="Панчук Вікторія Ігорівна" userId="S::panchuk.v@donnu.edu.ua::ded34b19-5ff4-4f34-a745-77e6e1765439" providerId="AD" clId="Web-{AE1F2D76-AEC2-4D81-9AA5-64FB992E068C}" dt="2023-04-21T06:43:19.462" v="42"/>
        <pc:sldMasterMkLst>
          <pc:docMk/>
          <pc:sldMasterMk cId="3840030679" sldId="2147483725"/>
        </pc:sldMasterMkLst>
        <pc:sldLayoutChg chg="add del">
          <pc:chgData name="Панчук Вікторія Ігорівна" userId="S::panchuk.v@donnu.edu.ua::ded34b19-5ff4-4f34-a745-77e6e1765439" providerId="AD" clId="Web-{AE1F2D76-AEC2-4D81-9AA5-64FB992E068C}" dt="2023-04-21T06:43:19.462" v="42"/>
          <pc:sldLayoutMkLst>
            <pc:docMk/>
            <pc:sldMasterMk cId="3840030679" sldId="2147483725"/>
            <pc:sldLayoutMk cId="896535368" sldId="2147483714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19.462" v="42"/>
          <pc:sldLayoutMkLst>
            <pc:docMk/>
            <pc:sldMasterMk cId="3840030679" sldId="2147483725"/>
            <pc:sldLayoutMk cId="376638752" sldId="2147483715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19.462" v="42"/>
          <pc:sldLayoutMkLst>
            <pc:docMk/>
            <pc:sldMasterMk cId="3840030679" sldId="2147483725"/>
            <pc:sldLayoutMk cId="932816419" sldId="2147483716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19.462" v="42"/>
          <pc:sldLayoutMkLst>
            <pc:docMk/>
            <pc:sldMasterMk cId="3840030679" sldId="2147483725"/>
            <pc:sldLayoutMk cId="1525817443" sldId="2147483717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19.462" v="42"/>
          <pc:sldLayoutMkLst>
            <pc:docMk/>
            <pc:sldMasterMk cId="3840030679" sldId="2147483725"/>
            <pc:sldLayoutMk cId="2254566693" sldId="2147483718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19.462" v="42"/>
          <pc:sldLayoutMkLst>
            <pc:docMk/>
            <pc:sldMasterMk cId="3840030679" sldId="2147483725"/>
            <pc:sldLayoutMk cId="2410465675" sldId="2147483719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19.462" v="42"/>
          <pc:sldLayoutMkLst>
            <pc:docMk/>
            <pc:sldMasterMk cId="3840030679" sldId="2147483725"/>
            <pc:sldLayoutMk cId="1107044321" sldId="2147483720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19.462" v="42"/>
          <pc:sldLayoutMkLst>
            <pc:docMk/>
            <pc:sldMasterMk cId="3840030679" sldId="2147483725"/>
            <pc:sldLayoutMk cId="2372691134" sldId="2147483721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19.462" v="42"/>
          <pc:sldLayoutMkLst>
            <pc:docMk/>
            <pc:sldMasterMk cId="3840030679" sldId="2147483725"/>
            <pc:sldLayoutMk cId="2539013629" sldId="2147483722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19.462" v="42"/>
          <pc:sldLayoutMkLst>
            <pc:docMk/>
            <pc:sldMasterMk cId="3840030679" sldId="2147483725"/>
            <pc:sldLayoutMk cId="784123052" sldId="2147483723"/>
          </pc:sldLayoutMkLst>
        </pc:sldLayoutChg>
        <pc:sldLayoutChg chg="add del">
          <pc:chgData name="Панчук Вікторія Ігорівна" userId="S::panchuk.v@donnu.edu.ua::ded34b19-5ff4-4f34-a745-77e6e1765439" providerId="AD" clId="Web-{AE1F2D76-AEC2-4D81-9AA5-64FB992E068C}" dt="2023-04-21T06:43:19.462" v="42"/>
          <pc:sldLayoutMkLst>
            <pc:docMk/>
            <pc:sldMasterMk cId="3840030679" sldId="2147483725"/>
            <pc:sldLayoutMk cId="2389858190" sldId="2147483724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03:37.381" v="209"/>
        <pc:sldMasterMkLst>
          <pc:docMk/>
          <pc:sldMasterMk cId="791911430" sldId="2147483736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3:37.381" v="209"/>
          <pc:sldLayoutMkLst>
            <pc:docMk/>
            <pc:sldMasterMk cId="791911430" sldId="2147483736"/>
            <pc:sldLayoutMk cId="1151610726" sldId="214748373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3:37.381" v="209"/>
          <pc:sldLayoutMkLst>
            <pc:docMk/>
            <pc:sldMasterMk cId="791911430" sldId="2147483736"/>
            <pc:sldLayoutMk cId="2493231453" sldId="214748373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3:37.381" v="209"/>
          <pc:sldLayoutMkLst>
            <pc:docMk/>
            <pc:sldMasterMk cId="791911430" sldId="2147483736"/>
            <pc:sldLayoutMk cId="172021861" sldId="214748373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3:37.381" v="209"/>
          <pc:sldLayoutMkLst>
            <pc:docMk/>
            <pc:sldMasterMk cId="791911430" sldId="2147483736"/>
            <pc:sldLayoutMk cId="3125152567" sldId="214748374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3:37.381" v="209"/>
          <pc:sldLayoutMkLst>
            <pc:docMk/>
            <pc:sldMasterMk cId="791911430" sldId="2147483736"/>
            <pc:sldLayoutMk cId="1343880916" sldId="214748374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3:37.381" v="209"/>
          <pc:sldLayoutMkLst>
            <pc:docMk/>
            <pc:sldMasterMk cId="791911430" sldId="2147483736"/>
            <pc:sldLayoutMk cId="2973383506" sldId="214748374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3:37.381" v="209"/>
          <pc:sldLayoutMkLst>
            <pc:docMk/>
            <pc:sldMasterMk cId="791911430" sldId="2147483736"/>
            <pc:sldLayoutMk cId="3017021686" sldId="214748374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3:37.381" v="209"/>
          <pc:sldLayoutMkLst>
            <pc:docMk/>
            <pc:sldMasterMk cId="791911430" sldId="2147483736"/>
            <pc:sldLayoutMk cId="4000940490" sldId="214748374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3:37.381" v="209"/>
          <pc:sldLayoutMkLst>
            <pc:docMk/>
            <pc:sldMasterMk cId="791911430" sldId="2147483736"/>
            <pc:sldLayoutMk cId="1192331699" sldId="214748374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3:37.381" v="209"/>
          <pc:sldLayoutMkLst>
            <pc:docMk/>
            <pc:sldMasterMk cId="791911430" sldId="2147483736"/>
            <pc:sldLayoutMk cId="4104786759" sldId="214748374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03:37.381" v="209"/>
          <pc:sldLayoutMkLst>
            <pc:docMk/>
            <pc:sldMasterMk cId="791911430" sldId="2147483736"/>
            <pc:sldLayoutMk cId="1580914097" sldId="2147483747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12:17.103" v="228"/>
        <pc:sldMasterMkLst>
          <pc:docMk/>
          <pc:sldMasterMk cId="3372479041" sldId="2147483748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17.103" v="228"/>
          <pc:sldLayoutMkLst>
            <pc:docMk/>
            <pc:sldMasterMk cId="3372479041" sldId="2147483748"/>
            <pc:sldLayoutMk cId="1862884825" sldId="214748374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17.103" v="228"/>
          <pc:sldLayoutMkLst>
            <pc:docMk/>
            <pc:sldMasterMk cId="3372479041" sldId="2147483748"/>
            <pc:sldLayoutMk cId="1229299269" sldId="214748375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17.103" v="228"/>
          <pc:sldLayoutMkLst>
            <pc:docMk/>
            <pc:sldMasterMk cId="3372479041" sldId="2147483748"/>
            <pc:sldLayoutMk cId="2398237491" sldId="214748375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17.103" v="228"/>
          <pc:sldLayoutMkLst>
            <pc:docMk/>
            <pc:sldMasterMk cId="3372479041" sldId="2147483748"/>
            <pc:sldLayoutMk cId="3979609988" sldId="214748375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17.103" v="228"/>
          <pc:sldLayoutMkLst>
            <pc:docMk/>
            <pc:sldMasterMk cId="3372479041" sldId="2147483748"/>
            <pc:sldLayoutMk cId="900383318" sldId="214748375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17.103" v="228"/>
          <pc:sldLayoutMkLst>
            <pc:docMk/>
            <pc:sldMasterMk cId="3372479041" sldId="2147483748"/>
            <pc:sldLayoutMk cId="3213185655" sldId="214748375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17.103" v="228"/>
          <pc:sldLayoutMkLst>
            <pc:docMk/>
            <pc:sldMasterMk cId="3372479041" sldId="2147483748"/>
            <pc:sldLayoutMk cId="1754543746" sldId="214748375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17.103" v="228"/>
          <pc:sldLayoutMkLst>
            <pc:docMk/>
            <pc:sldMasterMk cId="3372479041" sldId="2147483748"/>
            <pc:sldLayoutMk cId="3572209466" sldId="214748375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17.103" v="228"/>
          <pc:sldLayoutMkLst>
            <pc:docMk/>
            <pc:sldMasterMk cId="3372479041" sldId="2147483748"/>
            <pc:sldLayoutMk cId="2479057453" sldId="214748375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17.103" v="228"/>
          <pc:sldLayoutMkLst>
            <pc:docMk/>
            <pc:sldMasterMk cId="3372479041" sldId="2147483748"/>
            <pc:sldLayoutMk cId="3017888618" sldId="214748375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17.103" v="228"/>
          <pc:sldLayoutMkLst>
            <pc:docMk/>
            <pc:sldMasterMk cId="3372479041" sldId="2147483748"/>
            <pc:sldLayoutMk cId="1604257896" sldId="2147483759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12:27.056" v="229"/>
        <pc:sldMasterMkLst>
          <pc:docMk/>
          <pc:sldMasterMk cId="501218548" sldId="2147483760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27.056" v="229"/>
          <pc:sldLayoutMkLst>
            <pc:docMk/>
            <pc:sldMasterMk cId="501218548" sldId="2147483760"/>
            <pc:sldLayoutMk cId="2548703100" sldId="214748376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27.056" v="229"/>
          <pc:sldLayoutMkLst>
            <pc:docMk/>
            <pc:sldMasterMk cId="501218548" sldId="2147483760"/>
            <pc:sldLayoutMk cId="2358566229" sldId="214748376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27.056" v="229"/>
          <pc:sldLayoutMkLst>
            <pc:docMk/>
            <pc:sldMasterMk cId="501218548" sldId="2147483760"/>
            <pc:sldLayoutMk cId="800311114" sldId="214748376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27.056" v="229"/>
          <pc:sldLayoutMkLst>
            <pc:docMk/>
            <pc:sldMasterMk cId="501218548" sldId="2147483760"/>
            <pc:sldLayoutMk cId="3564618940" sldId="214748376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27.056" v="229"/>
          <pc:sldLayoutMkLst>
            <pc:docMk/>
            <pc:sldMasterMk cId="501218548" sldId="2147483760"/>
            <pc:sldLayoutMk cId="2167430471" sldId="214748376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27.056" v="229"/>
          <pc:sldLayoutMkLst>
            <pc:docMk/>
            <pc:sldMasterMk cId="501218548" sldId="2147483760"/>
            <pc:sldLayoutMk cId="273096527" sldId="214748376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27.056" v="229"/>
          <pc:sldLayoutMkLst>
            <pc:docMk/>
            <pc:sldMasterMk cId="501218548" sldId="2147483760"/>
            <pc:sldLayoutMk cId="1025944683" sldId="214748376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27.056" v="229"/>
          <pc:sldLayoutMkLst>
            <pc:docMk/>
            <pc:sldMasterMk cId="501218548" sldId="2147483760"/>
            <pc:sldLayoutMk cId="1813966350" sldId="214748376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27.056" v="229"/>
          <pc:sldLayoutMkLst>
            <pc:docMk/>
            <pc:sldMasterMk cId="501218548" sldId="2147483760"/>
            <pc:sldLayoutMk cId="4100698558" sldId="214748376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27.056" v="229"/>
          <pc:sldLayoutMkLst>
            <pc:docMk/>
            <pc:sldMasterMk cId="501218548" sldId="2147483760"/>
            <pc:sldLayoutMk cId="2429245329" sldId="214748377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2:27.056" v="229"/>
          <pc:sldLayoutMkLst>
            <pc:docMk/>
            <pc:sldMasterMk cId="501218548" sldId="2147483760"/>
            <pc:sldLayoutMk cId="788321289" sldId="2147483771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13:52.294" v="231"/>
        <pc:sldMasterMkLst>
          <pc:docMk/>
          <pc:sldMasterMk cId="2613556847" sldId="2147483772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3:52.294" v="231"/>
          <pc:sldLayoutMkLst>
            <pc:docMk/>
            <pc:sldMasterMk cId="2613556847" sldId="2147483772"/>
            <pc:sldLayoutMk cId="3064135861" sldId="214748377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3:52.294" v="231"/>
          <pc:sldLayoutMkLst>
            <pc:docMk/>
            <pc:sldMasterMk cId="2613556847" sldId="2147483772"/>
            <pc:sldLayoutMk cId="2777452091" sldId="214748377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3:52.294" v="231"/>
          <pc:sldLayoutMkLst>
            <pc:docMk/>
            <pc:sldMasterMk cId="2613556847" sldId="2147483772"/>
            <pc:sldLayoutMk cId="3655524630" sldId="214748377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3:52.294" v="231"/>
          <pc:sldLayoutMkLst>
            <pc:docMk/>
            <pc:sldMasterMk cId="2613556847" sldId="2147483772"/>
            <pc:sldLayoutMk cId="225014945" sldId="214748377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3:52.294" v="231"/>
          <pc:sldLayoutMkLst>
            <pc:docMk/>
            <pc:sldMasterMk cId="2613556847" sldId="2147483772"/>
            <pc:sldLayoutMk cId="1377984563" sldId="214748377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3:52.294" v="231"/>
          <pc:sldLayoutMkLst>
            <pc:docMk/>
            <pc:sldMasterMk cId="2613556847" sldId="2147483772"/>
            <pc:sldLayoutMk cId="897940396" sldId="214748377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3:52.294" v="231"/>
          <pc:sldLayoutMkLst>
            <pc:docMk/>
            <pc:sldMasterMk cId="2613556847" sldId="2147483772"/>
            <pc:sldLayoutMk cId="391525458" sldId="214748377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3:52.294" v="231"/>
          <pc:sldLayoutMkLst>
            <pc:docMk/>
            <pc:sldMasterMk cId="2613556847" sldId="2147483772"/>
            <pc:sldLayoutMk cId="457881750" sldId="214748378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3:52.294" v="231"/>
          <pc:sldLayoutMkLst>
            <pc:docMk/>
            <pc:sldMasterMk cId="2613556847" sldId="2147483772"/>
            <pc:sldLayoutMk cId="386599630" sldId="214748378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3:52.294" v="231"/>
          <pc:sldLayoutMkLst>
            <pc:docMk/>
            <pc:sldMasterMk cId="2613556847" sldId="2147483772"/>
            <pc:sldLayoutMk cId="1919232531" sldId="214748378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3:52.294" v="231"/>
          <pc:sldLayoutMkLst>
            <pc:docMk/>
            <pc:sldMasterMk cId="2613556847" sldId="2147483772"/>
            <pc:sldLayoutMk cId="1229242480" sldId="2147483783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14:07.779" v="232"/>
        <pc:sldMasterMkLst>
          <pc:docMk/>
          <pc:sldMasterMk cId="1171044781" sldId="2147483784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07.779" v="232"/>
          <pc:sldLayoutMkLst>
            <pc:docMk/>
            <pc:sldMasterMk cId="1171044781" sldId="2147483784"/>
            <pc:sldLayoutMk cId="2050019997" sldId="214748378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07.779" v="232"/>
          <pc:sldLayoutMkLst>
            <pc:docMk/>
            <pc:sldMasterMk cId="1171044781" sldId="2147483784"/>
            <pc:sldLayoutMk cId="1445177704" sldId="214748378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07.779" v="232"/>
          <pc:sldLayoutMkLst>
            <pc:docMk/>
            <pc:sldMasterMk cId="1171044781" sldId="2147483784"/>
            <pc:sldLayoutMk cId="1643874645" sldId="214748378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07.779" v="232"/>
          <pc:sldLayoutMkLst>
            <pc:docMk/>
            <pc:sldMasterMk cId="1171044781" sldId="2147483784"/>
            <pc:sldLayoutMk cId="553535618" sldId="214748378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07.779" v="232"/>
          <pc:sldLayoutMkLst>
            <pc:docMk/>
            <pc:sldMasterMk cId="1171044781" sldId="2147483784"/>
            <pc:sldLayoutMk cId="2444579394" sldId="214748378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07.779" v="232"/>
          <pc:sldLayoutMkLst>
            <pc:docMk/>
            <pc:sldMasterMk cId="1171044781" sldId="2147483784"/>
            <pc:sldLayoutMk cId="207807195" sldId="214748379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07.779" v="232"/>
          <pc:sldLayoutMkLst>
            <pc:docMk/>
            <pc:sldMasterMk cId="1171044781" sldId="2147483784"/>
            <pc:sldLayoutMk cId="2953178244" sldId="214748379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07.779" v="232"/>
          <pc:sldLayoutMkLst>
            <pc:docMk/>
            <pc:sldMasterMk cId="1171044781" sldId="2147483784"/>
            <pc:sldLayoutMk cId="3854639701" sldId="214748379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07.779" v="232"/>
          <pc:sldLayoutMkLst>
            <pc:docMk/>
            <pc:sldMasterMk cId="1171044781" sldId="2147483784"/>
            <pc:sldLayoutMk cId="4090238784" sldId="214748379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07.779" v="232"/>
          <pc:sldLayoutMkLst>
            <pc:docMk/>
            <pc:sldMasterMk cId="1171044781" sldId="2147483784"/>
            <pc:sldLayoutMk cId="3907608483" sldId="214748379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07.779" v="232"/>
          <pc:sldLayoutMkLst>
            <pc:docMk/>
            <pc:sldMasterMk cId="1171044781" sldId="2147483784"/>
            <pc:sldLayoutMk cId="4099687980" sldId="2147483795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14:15.357" v="233"/>
        <pc:sldMasterMkLst>
          <pc:docMk/>
          <pc:sldMasterMk cId="3928711375" sldId="2147483796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15.357" v="233"/>
          <pc:sldLayoutMkLst>
            <pc:docMk/>
            <pc:sldMasterMk cId="3928711375" sldId="2147483796"/>
            <pc:sldLayoutMk cId="4081687044" sldId="214748379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15.357" v="233"/>
          <pc:sldLayoutMkLst>
            <pc:docMk/>
            <pc:sldMasterMk cId="3928711375" sldId="2147483796"/>
            <pc:sldLayoutMk cId="3417129409" sldId="214748379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15.357" v="233"/>
          <pc:sldLayoutMkLst>
            <pc:docMk/>
            <pc:sldMasterMk cId="3928711375" sldId="2147483796"/>
            <pc:sldLayoutMk cId="2982936034" sldId="214748379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15.357" v="233"/>
          <pc:sldLayoutMkLst>
            <pc:docMk/>
            <pc:sldMasterMk cId="3928711375" sldId="2147483796"/>
            <pc:sldLayoutMk cId="1368240711" sldId="214748380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15.357" v="233"/>
          <pc:sldLayoutMkLst>
            <pc:docMk/>
            <pc:sldMasterMk cId="3928711375" sldId="2147483796"/>
            <pc:sldLayoutMk cId="3588972996" sldId="214748380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15.357" v="233"/>
          <pc:sldLayoutMkLst>
            <pc:docMk/>
            <pc:sldMasterMk cId="3928711375" sldId="2147483796"/>
            <pc:sldLayoutMk cId="2166359799" sldId="214748380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15.357" v="233"/>
          <pc:sldLayoutMkLst>
            <pc:docMk/>
            <pc:sldMasterMk cId="3928711375" sldId="2147483796"/>
            <pc:sldLayoutMk cId="2448531310" sldId="214748380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15.357" v="233"/>
          <pc:sldLayoutMkLst>
            <pc:docMk/>
            <pc:sldMasterMk cId="3928711375" sldId="2147483796"/>
            <pc:sldLayoutMk cId="566882214" sldId="214748380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15.357" v="233"/>
          <pc:sldLayoutMkLst>
            <pc:docMk/>
            <pc:sldMasterMk cId="3928711375" sldId="2147483796"/>
            <pc:sldLayoutMk cId="3853949823" sldId="214748380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15.357" v="233"/>
          <pc:sldLayoutMkLst>
            <pc:docMk/>
            <pc:sldMasterMk cId="3928711375" sldId="2147483796"/>
            <pc:sldLayoutMk cId="1692504515" sldId="214748380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15.357" v="233"/>
          <pc:sldLayoutMkLst>
            <pc:docMk/>
            <pc:sldMasterMk cId="3928711375" sldId="2147483796"/>
            <pc:sldLayoutMk cId="615958764" sldId="2147483807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14:31.576" v="234"/>
        <pc:sldMasterMkLst>
          <pc:docMk/>
          <pc:sldMasterMk cId="3746679634" sldId="2147483808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1.576" v="234"/>
          <pc:sldLayoutMkLst>
            <pc:docMk/>
            <pc:sldMasterMk cId="3746679634" sldId="2147483808"/>
            <pc:sldLayoutMk cId="4213982493" sldId="214748380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1.576" v="234"/>
          <pc:sldLayoutMkLst>
            <pc:docMk/>
            <pc:sldMasterMk cId="3746679634" sldId="2147483808"/>
            <pc:sldLayoutMk cId="1266643720" sldId="214748381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1.576" v="234"/>
          <pc:sldLayoutMkLst>
            <pc:docMk/>
            <pc:sldMasterMk cId="3746679634" sldId="2147483808"/>
            <pc:sldLayoutMk cId="4055828267" sldId="214748381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1.576" v="234"/>
          <pc:sldLayoutMkLst>
            <pc:docMk/>
            <pc:sldMasterMk cId="3746679634" sldId="2147483808"/>
            <pc:sldLayoutMk cId="698508708" sldId="214748381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1.576" v="234"/>
          <pc:sldLayoutMkLst>
            <pc:docMk/>
            <pc:sldMasterMk cId="3746679634" sldId="2147483808"/>
            <pc:sldLayoutMk cId="2112525728" sldId="214748381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1.576" v="234"/>
          <pc:sldLayoutMkLst>
            <pc:docMk/>
            <pc:sldMasterMk cId="3746679634" sldId="2147483808"/>
            <pc:sldLayoutMk cId="471207489" sldId="214748381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1.576" v="234"/>
          <pc:sldLayoutMkLst>
            <pc:docMk/>
            <pc:sldMasterMk cId="3746679634" sldId="2147483808"/>
            <pc:sldLayoutMk cId="2593049737" sldId="214748381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1.576" v="234"/>
          <pc:sldLayoutMkLst>
            <pc:docMk/>
            <pc:sldMasterMk cId="3746679634" sldId="2147483808"/>
            <pc:sldLayoutMk cId="1538497095" sldId="214748381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1.576" v="234"/>
          <pc:sldLayoutMkLst>
            <pc:docMk/>
            <pc:sldMasterMk cId="3746679634" sldId="2147483808"/>
            <pc:sldLayoutMk cId="3026829332" sldId="214748381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1.576" v="234"/>
          <pc:sldLayoutMkLst>
            <pc:docMk/>
            <pc:sldMasterMk cId="3746679634" sldId="2147483808"/>
            <pc:sldLayoutMk cId="802656369" sldId="214748381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1.576" v="234"/>
          <pc:sldLayoutMkLst>
            <pc:docMk/>
            <pc:sldMasterMk cId="3746679634" sldId="2147483808"/>
            <pc:sldLayoutMk cId="1330389314" sldId="2147483819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14:35.905" v="235"/>
        <pc:sldMasterMkLst>
          <pc:docMk/>
          <pc:sldMasterMk cId="3515131793" sldId="2147483820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5.905" v="235"/>
          <pc:sldLayoutMkLst>
            <pc:docMk/>
            <pc:sldMasterMk cId="3515131793" sldId="2147483820"/>
            <pc:sldLayoutMk cId="483483963" sldId="214748382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5.905" v="235"/>
          <pc:sldLayoutMkLst>
            <pc:docMk/>
            <pc:sldMasterMk cId="3515131793" sldId="2147483820"/>
            <pc:sldLayoutMk cId="4193993845" sldId="214748382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5.905" v="235"/>
          <pc:sldLayoutMkLst>
            <pc:docMk/>
            <pc:sldMasterMk cId="3515131793" sldId="2147483820"/>
            <pc:sldLayoutMk cId="1681066260" sldId="214748382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5.905" v="235"/>
          <pc:sldLayoutMkLst>
            <pc:docMk/>
            <pc:sldMasterMk cId="3515131793" sldId="2147483820"/>
            <pc:sldLayoutMk cId="1429061196" sldId="214748382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5.905" v="235"/>
          <pc:sldLayoutMkLst>
            <pc:docMk/>
            <pc:sldMasterMk cId="3515131793" sldId="2147483820"/>
            <pc:sldLayoutMk cId="1878313381" sldId="214748382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5.905" v="235"/>
          <pc:sldLayoutMkLst>
            <pc:docMk/>
            <pc:sldMasterMk cId="3515131793" sldId="2147483820"/>
            <pc:sldLayoutMk cId="2147393250" sldId="214748382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5.905" v="235"/>
          <pc:sldLayoutMkLst>
            <pc:docMk/>
            <pc:sldMasterMk cId="3515131793" sldId="2147483820"/>
            <pc:sldLayoutMk cId="3154235783" sldId="214748382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5.905" v="235"/>
          <pc:sldLayoutMkLst>
            <pc:docMk/>
            <pc:sldMasterMk cId="3515131793" sldId="2147483820"/>
            <pc:sldLayoutMk cId="1960657671" sldId="214748382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5.905" v="235"/>
          <pc:sldLayoutMkLst>
            <pc:docMk/>
            <pc:sldMasterMk cId="3515131793" sldId="2147483820"/>
            <pc:sldLayoutMk cId="846666975" sldId="214748382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5.905" v="235"/>
          <pc:sldLayoutMkLst>
            <pc:docMk/>
            <pc:sldMasterMk cId="3515131793" sldId="2147483820"/>
            <pc:sldLayoutMk cId="3979908775" sldId="214748383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4:35.905" v="235"/>
          <pc:sldLayoutMkLst>
            <pc:docMk/>
            <pc:sldMasterMk cId="3515131793" sldId="2147483820"/>
            <pc:sldLayoutMk cId="1617789946" sldId="2147483831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15:37.922" v="237"/>
        <pc:sldMasterMkLst>
          <pc:docMk/>
          <pc:sldMasterMk cId="3404698393" sldId="2147483832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5:37.922" v="237"/>
          <pc:sldLayoutMkLst>
            <pc:docMk/>
            <pc:sldMasterMk cId="3404698393" sldId="2147483832"/>
            <pc:sldLayoutMk cId="2952919384" sldId="214748383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5:37.922" v="237"/>
          <pc:sldLayoutMkLst>
            <pc:docMk/>
            <pc:sldMasterMk cId="3404698393" sldId="2147483832"/>
            <pc:sldLayoutMk cId="4273291221" sldId="214748383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5:37.922" v="237"/>
          <pc:sldLayoutMkLst>
            <pc:docMk/>
            <pc:sldMasterMk cId="3404698393" sldId="2147483832"/>
            <pc:sldLayoutMk cId="2151993990" sldId="214748383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5:37.922" v="237"/>
          <pc:sldLayoutMkLst>
            <pc:docMk/>
            <pc:sldMasterMk cId="3404698393" sldId="2147483832"/>
            <pc:sldLayoutMk cId="1054482837" sldId="214748383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5:37.922" v="237"/>
          <pc:sldLayoutMkLst>
            <pc:docMk/>
            <pc:sldMasterMk cId="3404698393" sldId="2147483832"/>
            <pc:sldLayoutMk cId="1557906039" sldId="214748383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5:37.922" v="237"/>
          <pc:sldLayoutMkLst>
            <pc:docMk/>
            <pc:sldMasterMk cId="3404698393" sldId="2147483832"/>
            <pc:sldLayoutMk cId="230571656" sldId="214748383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5:37.922" v="237"/>
          <pc:sldLayoutMkLst>
            <pc:docMk/>
            <pc:sldMasterMk cId="3404698393" sldId="2147483832"/>
            <pc:sldLayoutMk cId="91873926" sldId="214748383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5:37.922" v="237"/>
          <pc:sldLayoutMkLst>
            <pc:docMk/>
            <pc:sldMasterMk cId="3404698393" sldId="2147483832"/>
            <pc:sldLayoutMk cId="2668758959" sldId="214748384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5:37.922" v="237"/>
          <pc:sldLayoutMkLst>
            <pc:docMk/>
            <pc:sldMasterMk cId="3404698393" sldId="2147483832"/>
            <pc:sldLayoutMk cId="1479152580" sldId="214748384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5:37.922" v="237"/>
          <pc:sldLayoutMkLst>
            <pc:docMk/>
            <pc:sldMasterMk cId="3404698393" sldId="2147483832"/>
            <pc:sldLayoutMk cId="3774635230" sldId="214748384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5:37.922" v="237"/>
          <pc:sldLayoutMkLst>
            <pc:docMk/>
            <pc:sldMasterMk cId="3404698393" sldId="2147483832"/>
            <pc:sldLayoutMk cId="3521683697" sldId="2147483843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19:31.634" v="278"/>
        <pc:sldMasterMkLst>
          <pc:docMk/>
          <pc:sldMasterMk cId="3778563856" sldId="2147483844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31.634" v="278"/>
          <pc:sldLayoutMkLst>
            <pc:docMk/>
            <pc:sldMasterMk cId="3778563856" sldId="2147483844"/>
            <pc:sldLayoutMk cId="424338864" sldId="214748384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31.634" v="278"/>
          <pc:sldLayoutMkLst>
            <pc:docMk/>
            <pc:sldMasterMk cId="3778563856" sldId="2147483844"/>
            <pc:sldLayoutMk cId="4007397540" sldId="214748384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31.634" v="278"/>
          <pc:sldLayoutMkLst>
            <pc:docMk/>
            <pc:sldMasterMk cId="3778563856" sldId="2147483844"/>
            <pc:sldLayoutMk cId="2863611732" sldId="214748384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31.634" v="278"/>
          <pc:sldLayoutMkLst>
            <pc:docMk/>
            <pc:sldMasterMk cId="3778563856" sldId="2147483844"/>
            <pc:sldLayoutMk cId="291777926" sldId="214748384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31.634" v="278"/>
          <pc:sldLayoutMkLst>
            <pc:docMk/>
            <pc:sldMasterMk cId="3778563856" sldId="2147483844"/>
            <pc:sldLayoutMk cId="158392550" sldId="214748384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31.634" v="278"/>
          <pc:sldLayoutMkLst>
            <pc:docMk/>
            <pc:sldMasterMk cId="3778563856" sldId="2147483844"/>
            <pc:sldLayoutMk cId="4005296460" sldId="214748385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31.634" v="278"/>
          <pc:sldLayoutMkLst>
            <pc:docMk/>
            <pc:sldMasterMk cId="3778563856" sldId="2147483844"/>
            <pc:sldLayoutMk cId="3861462488" sldId="214748385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31.634" v="278"/>
          <pc:sldLayoutMkLst>
            <pc:docMk/>
            <pc:sldMasterMk cId="3778563856" sldId="2147483844"/>
            <pc:sldLayoutMk cId="1382803202" sldId="214748385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31.634" v="278"/>
          <pc:sldLayoutMkLst>
            <pc:docMk/>
            <pc:sldMasterMk cId="3778563856" sldId="2147483844"/>
            <pc:sldLayoutMk cId="4198724143" sldId="214748385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31.634" v="278"/>
          <pc:sldLayoutMkLst>
            <pc:docMk/>
            <pc:sldMasterMk cId="3778563856" sldId="2147483844"/>
            <pc:sldLayoutMk cId="46823991" sldId="214748385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31.634" v="278"/>
          <pc:sldLayoutMkLst>
            <pc:docMk/>
            <pc:sldMasterMk cId="3778563856" sldId="2147483844"/>
            <pc:sldLayoutMk cId="3803662500" sldId="2147483855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19:57.182" v="279"/>
        <pc:sldMasterMkLst>
          <pc:docMk/>
          <pc:sldMasterMk cId="3767690034" sldId="2147483856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57.182" v="279"/>
          <pc:sldLayoutMkLst>
            <pc:docMk/>
            <pc:sldMasterMk cId="3767690034" sldId="2147483856"/>
            <pc:sldLayoutMk cId="2717647734" sldId="214748385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57.182" v="279"/>
          <pc:sldLayoutMkLst>
            <pc:docMk/>
            <pc:sldMasterMk cId="3767690034" sldId="2147483856"/>
            <pc:sldLayoutMk cId="1938723597" sldId="214748385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57.182" v="279"/>
          <pc:sldLayoutMkLst>
            <pc:docMk/>
            <pc:sldMasterMk cId="3767690034" sldId="2147483856"/>
            <pc:sldLayoutMk cId="2932987505" sldId="214748385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57.182" v="279"/>
          <pc:sldLayoutMkLst>
            <pc:docMk/>
            <pc:sldMasterMk cId="3767690034" sldId="2147483856"/>
            <pc:sldLayoutMk cId="238827623" sldId="214748386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57.182" v="279"/>
          <pc:sldLayoutMkLst>
            <pc:docMk/>
            <pc:sldMasterMk cId="3767690034" sldId="2147483856"/>
            <pc:sldLayoutMk cId="664440070" sldId="214748386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57.182" v="279"/>
          <pc:sldLayoutMkLst>
            <pc:docMk/>
            <pc:sldMasterMk cId="3767690034" sldId="2147483856"/>
            <pc:sldLayoutMk cId="3657013453" sldId="214748386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57.182" v="279"/>
          <pc:sldLayoutMkLst>
            <pc:docMk/>
            <pc:sldMasterMk cId="3767690034" sldId="2147483856"/>
            <pc:sldLayoutMk cId="3243226655" sldId="214748386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57.182" v="279"/>
          <pc:sldLayoutMkLst>
            <pc:docMk/>
            <pc:sldMasterMk cId="3767690034" sldId="2147483856"/>
            <pc:sldLayoutMk cId="1200587937" sldId="214748386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57.182" v="279"/>
          <pc:sldLayoutMkLst>
            <pc:docMk/>
            <pc:sldMasterMk cId="3767690034" sldId="2147483856"/>
            <pc:sldLayoutMk cId="3329283509" sldId="214748386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57.182" v="279"/>
          <pc:sldLayoutMkLst>
            <pc:docMk/>
            <pc:sldMasterMk cId="3767690034" sldId="2147483856"/>
            <pc:sldLayoutMk cId="3738934177" sldId="214748386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19:57.182" v="279"/>
          <pc:sldLayoutMkLst>
            <pc:docMk/>
            <pc:sldMasterMk cId="3767690034" sldId="2147483856"/>
            <pc:sldLayoutMk cId="1420007242" sldId="2147483867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20:17.026" v="280"/>
        <pc:sldMasterMkLst>
          <pc:docMk/>
          <pc:sldMasterMk cId="1529684747" sldId="2147483868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17.026" v="280"/>
          <pc:sldLayoutMkLst>
            <pc:docMk/>
            <pc:sldMasterMk cId="1529684747" sldId="2147483868"/>
            <pc:sldLayoutMk cId="1194749152" sldId="214748386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17.026" v="280"/>
          <pc:sldLayoutMkLst>
            <pc:docMk/>
            <pc:sldMasterMk cId="1529684747" sldId="2147483868"/>
            <pc:sldLayoutMk cId="3286203599" sldId="214748387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17.026" v="280"/>
          <pc:sldLayoutMkLst>
            <pc:docMk/>
            <pc:sldMasterMk cId="1529684747" sldId="2147483868"/>
            <pc:sldLayoutMk cId="908440956" sldId="214748387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17.026" v="280"/>
          <pc:sldLayoutMkLst>
            <pc:docMk/>
            <pc:sldMasterMk cId="1529684747" sldId="2147483868"/>
            <pc:sldLayoutMk cId="1647094080" sldId="214748387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17.026" v="280"/>
          <pc:sldLayoutMkLst>
            <pc:docMk/>
            <pc:sldMasterMk cId="1529684747" sldId="2147483868"/>
            <pc:sldLayoutMk cId="3188013072" sldId="214748387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17.026" v="280"/>
          <pc:sldLayoutMkLst>
            <pc:docMk/>
            <pc:sldMasterMk cId="1529684747" sldId="2147483868"/>
            <pc:sldLayoutMk cId="3258653677" sldId="214748387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17.026" v="280"/>
          <pc:sldLayoutMkLst>
            <pc:docMk/>
            <pc:sldMasterMk cId="1529684747" sldId="2147483868"/>
            <pc:sldLayoutMk cId="3995584498" sldId="214748387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17.026" v="280"/>
          <pc:sldLayoutMkLst>
            <pc:docMk/>
            <pc:sldMasterMk cId="1529684747" sldId="2147483868"/>
            <pc:sldLayoutMk cId="320657045" sldId="214748387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17.026" v="280"/>
          <pc:sldLayoutMkLst>
            <pc:docMk/>
            <pc:sldMasterMk cId="1529684747" sldId="2147483868"/>
            <pc:sldLayoutMk cId="3863746923" sldId="214748387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17.026" v="280"/>
          <pc:sldLayoutMkLst>
            <pc:docMk/>
            <pc:sldMasterMk cId="1529684747" sldId="2147483868"/>
            <pc:sldLayoutMk cId="2609095315" sldId="214748387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17.026" v="280"/>
          <pc:sldLayoutMkLst>
            <pc:docMk/>
            <pc:sldMasterMk cId="1529684747" sldId="2147483868"/>
            <pc:sldLayoutMk cId="232995453" sldId="2147483879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20:27.761" v="281"/>
        <pc:sldMasterMkLst>
          <pc:docMk/>
          <pc:sldMasterMk cId="1063300503" sldId="2147483880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27.761" v="281"/>
          <pc:sldLayoutMkLst>
            <pc:docMk/>
            <pc:sldMasterMk cId="1063300503" sldId="2147483880"/>
            <pc:sldLayoutMk cId="4144075111" sldId="214748388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27.761" v="281"/>
          <pc:sldLayoutMkLst>
            <pc:docMk/>
            <pc:sldMasterMk cId="1063300503" sldId="2147483880"/>
            <pc:sldLayoutMk cId="2911431097" sldId="214748388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27.761" v="281"/>
          <pc:sldLayoutMkLst>
            <pc:docMk/>
            <pc:sldMasterMk cId="1063300503" sldId="2147483880"/>
            <pc:sldLayoutMk cId="883254476" sldId="214748388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27.761" v="281"/>
          <pc:sldLayoutMkLst>
            <pc:docMk/>
            <pc:sldMasterMk cId="1063300503" sldId="2147483880"/>
            <pc:sldLayoutMk cId="2138437527" sldId="214748388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27.761" v="281"/>
          <pc:sldLayoutMkLst>
            <pc:docMk/>
            <pc:sldMasterMk cId="1063300503" sldId="2147483880"/>
            <pc:sldLayoutMk cId="2519685559" sldId="214748388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27.761" v="281"/>
          <pc:sldLayoutMkLst>
            <pc:docMk/>
            <pc:sldMasterMk cId="1063300503" sldId="2147483880"/>
            <pc:sldLayoutMk cId="2500093896" sldId="214748388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27.761" v="281"/>
          <pc:sldLayoutMkLst>
            <pc:docMk/>
            <pc:sldMasterMk cId="1063300503" sldId="2147483880"/>
            <pc:sldLayoutMk cId="708425756" sldId="214748388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27.761" v="281"/>
          <pc:sldLayoutMkLst>
            <pc:docMk/>
            <pc:sldMasterMk cId="1063300503" sldId="2147483880"/>
            <pc:sldLayoutMk cId="861663492" sldId="214748388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27.761" v="281"/>
          <pc:sldLayoutMkLst>
            <pc:docMk/>
            <pc:sldMasterMk cId="1063300503" sldId="2147483880"/>
            <pc:sldLayoutMk cId="845791943" sldId="214748388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27.761" v="281"/>
          <pc:sldLayoutMkLst>
            <pc:docMk/>
            <pc:sldMasterMk cId="1063300503" sldId="2147483880"/>
            <pc:sldLayoutMk cId="1927241420" sldId="214748389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27.761" v="281"/>
          <pc:sldLayoutMkLst>
            <pc:docMk/>
            <pc:sldMasterMk cId="1063300503" sldId="2147483880"/>
            <pc:sldLayoutMk cId="272968034" sldId="2147483891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20:35.136" v="282"/>
        <pc:sldMasterMkLst>
          <pc:docMk/>
          <pc:sldMasterMk cId="2889309583" sldId="2147483892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35.136" v="282"/>
          <pc:sldLayoutMkLst>
            <pc:docMk/>
            <pc:sldMasterMk cId="2889309583" sldId="2147483892"/>
            <pc:sldLayoutMk cId="2251440885" sldId="214748389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35.136" v="282"/>
          <pc:sldLayoutMkLst>
            <pc:docMk/>
            <pc:sldMasterMk cId="2889309583" sldId="2147483892"/>
            <pc:sldLayoutMk cId="471770588" sldId="214748389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35.136" v="282"/>
          <pc:sldLayoutMkLst>
            <pc:docMk/>
            <pc:sldMasterMk cId="2889309583" sldId="2147483892"/>
            <pc:sldLayoutMk cId="3981204327" sldId="214748389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35.136" v="282"/>
          <pc:sldLayoutMkLst>
            <pc:docMk/>
            <pc:sldMasterMk cId="2889309583" sldId="2147483892"/>
            <pc:sldLayoutMk cId="2524978313" sldId="214748389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35.136" v="282"/>
          <pc:sldLayoutMkLst>
            <pc:docMk/>
            <pc:sldMasterMk cId="2889309583" sldId="2147483892"/>
            <pc:sldLayoutMk cId="2850912932" sldId="214748389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35.136" v="282"/>
          <pc:sldLayoutMkLst>
            <pc:docMk/>
            <pc:sldMasterMk cId="2889309583" sldId="2147483892"/>
            <pc:sldLayoutMk cId="1362853705" sldId="214748389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35.136" v="282"/>
          <pc:sldLayoutMkLst>
            <pc:docMk/>
            <pc:sldMasterMk cId="2889309583" sldId="2147483892"/>
            <pc:sldLayoutMk cId="2739417365" sldId="214748389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35.136" v="282"/>
          <pc:sldLayoutMkLst>
            <pc:docMk/>
            <pc:sldMasterMk cId="2889309583" sldId="2147483892"/>
            <pc:sldLayoutMk cId="3776101578" sldId="214748390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35.136" v="282"/>
          <pc:sldLayoutMkLst>
            <pc:docMk/>
            <pc:sldMasterMk cId="2889309583" sldId="2147483892"/>
            <pc:sldLayoutMk cId="409547192" sldId="214748390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35.136" v="282"/>
          <pc:sldLayoutMkLst>
            <pc:docMk/>
            <pc:sldMasterMk cId="2889309583" sldId="2147483892"/>
            <pc:sldLayoutMk cId="1478717677" sldId="214748390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35.136" v="282"/>
          <pc:sldLayoutMkLst>
            <pc:docMk/>
            <pc:sldMasterMk cId="2889309583" sldId="2147483892"/>
            <pc:sldLayoutMk cId="1434915277" sldId="2147483903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20:46.777" v="283"/>
        <pc:sldMasterMkLst>
          <pc:docMk/>
          <pc:sldMasterMk cId="1679247063" sldId="2147483904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46.777" v="283"/>
          <pc:sldLayoutMkLst>
            <pc:docMk/>
            <pc:sldMasterMk cId="1679247063" sldId="2147483904"/>
            <pc:sldLayoutMk cId="2372659342" sldId="214748390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46.777" v="283"/>
          <pc:sldLayoutMkLst>
            <pc:docMk/>
            <pc:sldMasterMk cId="1679247063" sldId="2147483904"/>
            <pc:sldLayoutMk cId="1042483256" sldId="214748390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46.777" v="283"/>
          <pc:sldLayoutMkLst>
            <pc:docMk/>
            <pc:sldMasterMk cId="1679247063" sldId="2147483904"/>
            <pc:sldLayoutMk cId="2615671154" sldId="214748390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46.777" v="283"/>
          <pc:sldLayoutMkLst>
            <pc:docMk/>
            <pc:sldMasterMk cId="1679247063" sldId="2147483904"/>
            <pc:sldLayoutMk cId="146504989" sldId="214748390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46.777" v="283"/>
          <pc:sldLayoutMkLst>
            <pc:docMk/>
            <pc:sldMasterMk cId="1679247063" sldId="2147483904"/>
            <pc:sldLayoutMk cId="188986351" sldId="214748390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46.777" v="283"/>
          <pc:sldLayoutMkLst>
            <pc:docMk/>
            <pc:sldMasterMk cId="1679247063" sldId="2147483904"/>
            <pc:sldLayoutMk cId="245904057" sldId="214748391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46.777" v="283"/>
          <pc:sldLayoutMkLst>
            <pc:docMk/>
            <pc:sldMasterMk cId="1679247063" sldId="2147483904"/>
            <pc:sldLayoutMk cId="1600966045" sldId="214748391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46.777" v="283"/>
          <pc:sldLayoutMkLst>
            <pc:docMk/>
            <pc:sldMasterMk cId="1679247063" sldId="2147483904"/>
            <pc:sldLayoutMk cId="2734356483" sldId="214748391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46.777" v="283"/>
          <pc:sldLayoutMkLst>
            <pc:docMk/>
            <pc:sldMasterMk cId="1679247063" sldId="2147483904"/>
            <pc:sldLayoutMk cId="2104386528" sldId="214748391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46.777" v="283"/>
          <pc:sldLayoutMkLst>
            <pc:docMk/>
            <pc:sldMasterMk cId="1679247063" sldId="2147483904"/>
            <pc:sldLayoutMk cId="435926528" sldId="214748391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0:46.777" v="283"/>
          <pc:sldLayoutMkLst>
            <pc:docMk/>
            <pc:sldMasterMk cId="1679247063" sldId="2147483904"/>
            <pc:sldLayoutMk cId="1521931944" sldId="2147483915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21:30.529" v="284"/>
        <pc:sldMasterMkLst>
          <pc:docMk/>
          <pc:sldMasterMk cId="443145050" sldId="2147483916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2352059101" sldId="214748391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1882301013" sldId="214748391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3144822623" sldId="214748391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1933592565" sldId="214748392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1486323657" sldId="214748392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1077662458" sldId="214748392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3314224636" sldId="214748392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543235801" sldId="214748392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3456885998" sldId="214748392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1122530219" sldId="214748392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4274254674" sldId="214748392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2463133190" sldId="214748392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287926158" sldId="214748392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579519379" sldId="214748393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209081226" sldId="214748393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30.529" v="284"/>
          <pc:sldLayoutMkLst>
            <pc:docMk/>
            <pc:sldMasterMk cId="443145050" sldId="2147483916"/>
            <pc:sldLayoutMk cId="80581594" sldId="2147483932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21:48.858" v="285"/>
        <pc:sldMasterMkLst>
          <pc:docMk/>
          <pc:sldMasterMk cId="11175396" sldId="2147483933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48.858" v="285"/>
          <pc:sldLayoutMkLst>
            <pc:docMk/>
            <pc:sldMasterMk cId="11175396" sldId="2147483933"/>
            <pc:sldLayoutMk cId="3697606015" sldId="214748393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48.858" v="285"/>
          <pc:sldLayoutMkLst>
            <pc:docMk/>
            <pc:sldMasterMk cId="11175396" sldId="2147483933"/>
            <pc:sldLayoutMk cId="1740242719" sldId="214748393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48.858" v="285"/>
          <pc:sldLayoutMkLst>
            <pc:docMk/>
            <pc:sldMasterMk cId="11175396" sldId="2147483933"/>
            <pc:sldLayoutMk cId="1410116397" sldId="214748393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48.858" v="285"/>
          <pc:sldLayoutMkLst>
            <pc:docMk/>
            <pc:sldMasterMk cId="11175396" sldId="2147483933"/>
            <pc:sldLayoutMk cId="1474139737" sldId="214748393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48.858" v="285"/>
          <pc:sldLayoutMkLst>
            <pc:docMk/>
            <pc:sldMasterMk cId="11175396" sldId="2147483933"/>
            <pc:sldLayoutMk cId="339733833" sldId="214748393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48.858" v="285"/>
          <pc:sldLayoutMkLst>
            <pc:docMk/>
            <pc:sldMasterMk cId="11175396" sldId="2147483933"/>
            <pc:sldLayoutMk cId="2857980725" sldId="214748393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48.858" v="285"/>
          <pc:sldLayoutMkLst>
            <pc:docMk/>
            <pc:sldMasterMk cId="11175396" sldId="2147483933"/>
            <pc:sldLayoutMk cId="1573530903" sldId="214748394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48.858" v="285"/>
          <pc:sldLayoutMkLst>
            <pc:docMk/>
            <pc:sldMasterMk cId="11175396" sldId="2147483933"/>
            <pc:sldLayoutMk cId="3708678009" sldId="214748394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48.858" v="285"/>
          <pc:sldLayoutMkLst>
            <pc:docMk/>
            <pc:sldMasterMk cId="11175396" sldId="2147483933"/>
            <pc:sldLayoutMk cId="3918887779" sldId="214748394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48.858" v="285"/>
          <pc:sldLayoutMkLst>
            <pc:docMk/>
            <pc:sldMasterMk cId="11175396" sldId="2147483933"/>
            <pc:sldLayoutMk cId="1728936596" sldId="214748394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1:48.858" v="285"/>
          <pc:sldLayoutMkLst>
            <pc:docMk/>
            <pc:sldMasterMk cId="11175396" sldId="2147483933"/>
            <pc:sldLayoutMk cId="4268807799" sldId="2147483944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22:13.515" v="286"/>
        <pc:sldMasterMkLst>
          <pc:docMk/>
          <pc:sldMasterMk cId="3828954941" sldId="2147483945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13.515" v="286"/>
          <pc:sldLayoutMkLst>
            <pc:docMk/>
            <pc:sldMasterMk cId="3828954941" sldId="2147483945"/>
            <pc:sldLayoutMk cId="3738630999" sldId="214748394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13.515" v="286"/>
          <pc:sldLayoutMkLst>
            <pc:docMk/>
            <pc:sldMasterMk cId="3828954941" sldId="2147483945"/>
            <pc:sldLayoutMk cId="3548446128" sldId="214748394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13.515" v="286"/>
          <pc:sldLayoutMkLst>
            <pc:docMk/>
            <pc:sldMasterMk cId="3828954941" sldId="2147483945"/>
            <pc:sldLayoutMk cId="678324698" sldId="214748394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13.515" v="286"/>
          <pc:sldLayoutMkLst>
            <pc:docMk/>
            <pc:sldMasterMk cId="3828954941" sldId="2147483945"/>
            <pc:sldLayoutMk cId="1453609776" sldId="214748394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13.515" v="286"/>
          <pc:sldLayoutMkLst>
            <pc:docMk/>
            <pc:sldMasterMk cId="3828954941" sldId="2147483945"/>
            <pc:sldLayoutMk cId="1507217426" sldId="214748395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13.515" v="286"/>
          <pc:sldLayoutMkLst>
            <pc:docMk/>
            <pc:sldMasterMk cId="3828954941" sldId="2147483945"/>
            <pc:sldLayoutMk cId="3461234372" sldId="214748395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13.515" v="286"/>
          <pc:sldLayoutMkLst>
            <pc:docMk/>
            <pc:sldMasterMk cId="3828954941" sldId="2147483945"/>
            <pc:sldLayoutMk cId="3263346895" sldId="214748395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13.515" v="286"/>
          <pc:sldLayoutMkLst>
            <pc:docMk/>
            <pc:sldMasterMk cId="3828954941" sldId="2147483945"/>
            <pc:sldLayoutMk cId="3291558959" sldId="214748395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13.515" v="286"/>
          <pc:sldLayoutMkLst>
            <pc:docMk/>
            <pc:sldMasterMk cId="3828954941" sldId="2147483945"/>
            <pc:sldLayoutMk cId="250235603" sldId="214748395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13.515" v="286"/>
          <pc:sldLayoutMkLst>
            <pc:docMk/>
            <pc:sldMasterMk cId="3828954941" sldId="2147483945"/>
            <pc:sldLayoutMk cId="2904930054" sldId="214748395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13.515" v="286"/>
          <pc:sldLayoutMkLst>
            <pc:docMk/>
            <pc:sldMasterMk cId="3828954941" sldId="2147483945"/>
            <pc:sldLayoutMk cId="3406387622" sldId="2147483956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22:25.234" v="287"/>
        <pc:sldMasterMkLst>
          <pc:docMk/>
          <pc:sldMasterMk cId="2615840875" sldId="2147483957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25.234" v="287"/>
          <pc:sldLayoutMkLst>
            <pc:docMk/>
            <pc:sldMasterMk cId="2615840875" sldId="2147483957"/>
            <pc:sldLayoutMk cId="3770481693" sldId="214748395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25.234" v="287"/>
          <pc:sldLayoutMkLst>
            <pc:docMk/>
            <pc:sldMasterMk cId="2615840875" sldId="2147483957"/>
            <pc:sldLayoutMk cId="1304751533" sldId="214748395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25.234" v="287"/>
          <pc:sldLayoutMkLst>
            <pc:docMk/>
            <pc:sldMasterMk cId="2615840875" sldId="2147483957"/>
            <pc:sldLayoutMk cId="3233938726" sldId="214748396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25.234" v="287"/>
          <pc:sldLayoutMkLst>
            <pc:docMk/>
            <pc:sldMasterMk cId="2615840875" sldId="2147483957"/>
            <pc:sldLayoutMk cId="3391931986" sldId="214748396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25.234" v="287"/>
          <pc:sldLayoutMkLst>
            <pc:docMk/>
            <pc:sldMasterMk cId="2615840875" sldId="2147483957"/>
            <pc:sldLayoutMk cId="3110934382" sldId="214748396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25.234" v="287"/>
          <pc:sldLayoutMkLst>
            <pc:docMk/>
            <pc:sldMasterMk cId="2615840875" sldId="2147483957"/>
            <pc:sldLayoutMk cId="3682483325" sldId="214748396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25.234" v="287"/>
          <pc:sldLayoutMkLst>
            <pc:docMk/>
            <pc:sldMasterMk cId="2615840875" sldId="2147483957"/>
            <pc:sldLayoutMk cId="3285250751" sldId="214748396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25.234" v="287"/>
          <pc:sldLayoutMkLst>
            <pc:docMk/>
            <pc:sldMasterMk cId="2615840875" sldId="2147483957"/>
            <pc:sldLayoutMk cId="2554563389" sldId="214748396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25.234" v="287"/>
          <pc:sldLayoutMkLst>
            <pc:docMk/>
            <pc:sldMasterMk cId="2615840875" sldId="2147483957"/>
            <pc:sldLayoutMk cId="2983657401" sldId="214748396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25.234" v="287"/>
          <pc:sldLayoutMkLst>
            <pc:docMk/>
            <pc:sldMasterMk cId="2615840875" sldId="2147483957"/>
            <pc:sldLayoutMk cId="35492504" sldId="214748396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25.234" v="287"/>
          <pc:sldLayoutMkLst>
            <pc:docMk/>
            <pc:sldMasterMk cId="2615840875" sldId="2147483957"/>
            <pc:sldLayoutMk cId="3434178884" sldId="2147483968"/>
          </pc:sldLayoutMkLst>
        </pc:sldLayoutChg>
      </pc:sldMasterChg>
      <pc:sldMasterChg chg="add del addSldLayout delSldLayout modSldLayout">
        <pc:chgData name="Панчук Вікторія Ігорівна" userId="S::panchuk.v@donnu.edu.ua::ded34b19-5ff4-4f34-a745-77e6e1765439" providerId="AD" clId="Web-{AE1F2D76-AEC2-4D81-9AA5-64FB992E068C}" dt="2023-04-21T07:22:34.344" v="288"/>
        <pc:sldMasterMkLst>
          <pc:docMk/>
          <pc:sldMasterMk cId="3097769483" sldId="2147483969"/>
        </pc:sldMasterMkLst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3097769483" sldId="2147483969"/>
            <pc:sldLayoutMk cId="4080908228" sldId="2147483970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3097769483" sldId="2147483969"/>
            <pc:sldLayoutMk cId="121494764" sldId="2147483971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3097769483" sldId="2147483969"/>
            <pc:sldLayoutMk cId="1791586696" sldId="2147483972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3097769483" sldId="2147483969"/>
            <pc:sldLayoutMk cId="1482651453" sldId="2147483973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3097769483" sldId="2147483969"/>
            <pc:sldLayoutMk cId="3151367850" sldId="2147483974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3097769483" sldId="2147483969"/>
            <pc:sldLayoutMk cId="1287948188" sldId="2147483975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3097769483" sldId="2147483969"/>
            <pc:sldLayoutMk cId="3051361872" sldId="2147483976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3097769483" sldId="2147483969"/>
            <pc:sldLayoutMk cId="4118952510" sldId="2147483977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3097769483" sldId="2147483969"/>
            <pc:sldLayoutMk cId="2777595289" sldId="2147483978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3097769483" sldId="2147483969"/>
            <pc:sldLayoutMk cId="1333438117" sldId="2147483979"/>
          </pc:sldLayoutMkLst>
        </pc:sldLayoutChg>
        <pc:sldLayoutChg chg="add del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3097769483" sldId="2147483969"/>
            <pc:sldLayoutMk cId="1579486282" sldId="2147483980"/>
          </pc:sldLayoutMkLst>
        </pc:sldLayoutChg>
      </pc:sldMasterChg>
      <pc:sldMasterChg chg="add addSldLayout modSldLayout">
        <pc:chgData name="Панчук Вікторія Ігорівна" userId="S::panchuk.v@donnu.edu.ua::ded34b19-5ff4-4f34-a745-77e6e1765439" providerId="AD" clId="Web-{AE1F2D76-AEC2-4D81-9AA5-64FB992E068C}" dt="2023-04-21T07:22:34.344" v="288"/>
        <pc:sldMasterMkLst>
          <pc:docMk/>
          <pc:sldMasterMk cId="189917436" sldId="2147483981"/>
        </pc:sldMasterMkLst>
        <pc:sldLayoutChg chg="add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189917436" sldId="2147483981"/>
            <pc:sldLayoutMk cId="255339968" sldId="2147483982"/>
          </pc:sldLayoutMkLst>
        </pc:sldLayoutChg>
        <pc:sldLayoutChg chg="add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189917436" sldId="2147483981"/>
            <pc:sldLayoutMk cId="2979411714" sldId="2147483983"/>
          </pc:sldLayoutMkLst>
        </pc:sldLayoutChg>
        <pc:sldLayoutChg chg="add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189917436" sldId="2147483981"/>
            <pc:sldLayoutMk cId="2781943320" sldId="2147483984"/>
          </pc:sldLayoutMkLst>
        </pc:sldLayoutChg>
        <pc:sldLayoutChg chg="add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189917436" sldId="2147483981"/>
            <pc:sldLayoutMk cId="3233358259" sldId="2147483985"/>
          </pc:sldLayoutMkLst>
        </pc:sldLayoutChg>
        <pc:sldLayoutChg chg="add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189917436" sldId="2147483981"/>
            <pc:sldLayoutMk cId="2071550391" sldId="2147483986"/>
          </pc:sldLayoutMkLst>
        </pc:sldLayoutChg>
        <pc:sldLayoutChg chg="add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189917436" sldId="2147483981"/>
            <pc:sldLayoutMk cId="2151212257" sldId="2147483987"/>
          </pc:sldLayoutMkLst>
        </pc:sldLayoutChg>
        <pc:sldLayoutChg chg="add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189917436" sldId="2147483981"/>
            <pc:sldLayoutMk cId="1598359988" sldId="2147483988"/>
          </pc:sldLayoutMkLst>
        </pc:sldLayoutChg>
        <pc:sldLayoutChg chg="add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189917436" sldId="2147483981"/>
            <pc:sldLayoutMk cId="798254992" sldId="2147483989"/>
          </pc:sldLayoutMkLst>
        </pc:sldLayoutChg>
        <pc:sldLayoutChg chg="add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189917436" sldId="2147483981"/>
            <pc:sldLayoutMk cId="2622253909" sldId="2147483990"/>
          </pc:sldLayoutMkLst>
        </pc:sldLayoutChg>
        <pc:sldLayoutChg chg="add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189917436" sldId="2147483981"/>
            <pc:sldLayoutMk cId="2141404073" sldId="2147483991"/>
          </pc:sldLayoutMkLst>
        </pc:sldLayoutChg>
        <pc:sldLayoutChg chg="add mod replId">
          <pc:chgData name="Панчук Вікторія Ігорівна" userId="S::panchuk.v@donnu.edu.ua::ded34b19-5ff4-4f34-a745-77e6e1765439" providerId="AD" clId="Web-{AE1F2D76-AEC2-4D81-9AA5-64FB992E068C}" dt="2023-04-21T07:22:34.344" v="288"/>
          <pc:sldLayoutMkLst>
            <pc:docMk/>
            <pc:sldMasterMk cId="189917436" sldId="2147483981"/>
            <pc:sldLayoutMk cId="3522932246" sldId="214748399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E599A-324B-4AFA-8C27-284B881021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4B67FE-FD5F-4B1F-9841-7C5B64C7783A}">
      <dgm:prSet/>
      <dgm:spPr/>
      <dgm:t>
        <a:bodyPr/>
        <a:lstStyle/>
        <a:p>
          <a:r>
            <a:rPr lang="uk-UA"/>
            <a:t>За даними опитування 60% українців так чи інакше долучалися до волонтерської допомоги Силам оборони. Хтось допомагав фізичною працею, проте більшість звичайними донатами для купівлі необхідного спорядження чи техніки.</a:t>
          </a:r>
          <a:endParaRPr lang="en-US"/>
        </a:p>
      </dgm:t>
    </dgm:pt>
    <dgm:pt modelId="{0BE52491-E0F4-413B-9791-7B3D90A80504}" type="parTrans" cxnId="{748EECF3-AEF8-4965-A899-CADB9CA0E251}">
      <dgm:prSet/>
      <dgm:spPr/>
      <dgm:t>
        <a:bodyPr/>
        <a:lstStyle/>
        <a:p>
          <a:endParaRPr lang="en-US"/>
        </a:p>
      </dgm:t>
    </dgm:pt>
    <dgm:pt modelId="{AF579A79-C11F-430D-8196-CEABC7067E94}" type="sibTrans" cxnId="{748EECF3-AEF8-4965-A899-CADB9CA0E251}">
      <dgm:prSet/>
      <dgm:spPr/>
      <dgm:t>
        <a:bodyPr/>
        <a:lstStyle/>
        <a:p>
          <a:endParaRPr lang="en-US"/>
        </a:p>
      </dgm:t>
    </dgm:pt>
    <dgm:pt modelId="{F370928A-622D-4494-8E94-C913EA2D4830}">
      <dgm:prSet/>
      <dgm:spPr/>
      <dgm:t>
        <a:bodyPr/>
        <a:lstStyle/>
        <a:p>
          <a:r>
            <a:rPr lang="uk-UA"/>
            <a:t>Після 24 лютого 2022 року український волонтерський рух пережив своє друге народження. Кількість людей, які хоч раз збирали кошти на ті чи інші потреби для передової зросла у рази, як і обсяги зборів.</a:t>
          </a:r>
          <a:endParaRPr lang="en-US"/>
        </a:p>
      </dgm:t>
    </dgm:pt>
    <dgm:pt modelId="{1880763D-7C9A-4163-BF12-BAE157915B12}" type="parTrans" cxnId="{92B6F89F-F780-4935-92C4-387144D08190}">
      <dgm:prSet/>
      <dgm:spPr/>
      <dgm:t>
        <a:bodyPr/>
        <a:lstStyle/>
        <a:p>
          <a:endParaRPr lang="en-US"/>
        </a:p>
      </dgm:t>
    </dgm:pt>
    <dgm:pt modelId="{F1842CD8-C021-4EE0-84BA-80D6BB69C71E}" type="sibTrans" cxnId="{92B6F89F-F780-4935-92C4-387144D08190}">
      <dgm:prSet/>
      <dgm:spPr/>
      <dgm:t>
        <a:bodyPr/>
        <a:lstStyle/>
        <a:p>
          <a:endParaRPr lang="en-US"/>
        </a:p>
      </dgm:t>
    </dgm:pt>
    <dgm:pt modelId="{196FF859-C86A-42D2-AC9F-2B43668DCEA5}">
      <dgm:prSet/>
      <dgm:spPr/>
      <dgm:t>
        <a:bodyPr/>
        <a:lstStyle/>
        <a:p>
          <a:r>
            <a:rPr lang="uk-UA"/>
            <a:t>Менше ніж місяць лишилося до завершення кампанії декларування, в межах якої українці зобов’язані повідомити державі про всі отримані доходи, з яких не було сплачено податків. Зокрема, і про зібрану допомогу, витрачену для потреб збройних сил.</a:t>
          </a:r>
          <a:endParaRPr lang="en-US"/>
        </a:p>
      </dgm:t>
    </dgm:pt>
    <dgm:pt modelId="{5FA66036-D79A-4B1F-A265-687BD8521D99}" type="parTrans" cxnId="{E3A85A2A-0CA5-4357-B2C1-D2F5FAA534EA}">
      <dgm:prSet/>
      <dgm:spPr/>
      <dgm:t>
        <a:bodyPr/>
        <a:lstStyle/>
        <a:p>
          <a:endParaRPr lang="en-US"/>
        </a:p>
      </dgm:t>
    </dgm:pt>
    <dgm:pt modelId="{5ED543FB-0B0C-4937-BDFC-D899F6B533C2}" type="sibTrans" cxnId="{E3A85A2A-0CA5-4357-B2C1-D2F5FAA534EA}">
      <dgm:prSet/>
      <dgm:spPr/>
      <dgm:t>
        <a:bodyPr/>
        <a:lstStyle/>
        <a:p>
          <a:endParaRPr lang="en-US"/>
        </a:p>
      </dgm:t>
    </dgm:pt>
    <dgm:pt modelId="{334F9471-D889-40F5-88DC-D7E64B82C783}" type="pres">
      <dgm:prSet presAssocID="{665E599A-324B-4AFA-8C27-284B881021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56E50-602A-4D45-8E66-77C27999EE43}" type="pres">
      <dgm:prSet presAssocID="{E54B67FE-FD5F-4B1F-9841-7C5B64C778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6B772-5D80-46B5-8944-0EF727543AF6}" type="pres">
      <dgm:prSet presAssocID="{AF579A79-C11F-430D-8196-CEABC7067E94}" presName="spacer" presStyleCnt="0"/>
      <dgm:spPr/>
    </dgm:pt>
    <dgm:pt modelId="{F81A910B-9659-4B7C-B875-9FCABF9A4BEB}" type="pres">
      <dgm:prSet presAssocID="{F370928A-622D-4494-8E94-C913EA2D48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78DD5-46C6-4F03-9CBF-B83C53C183C4}" type="pres">
      <dgm:prSet presAssocID="{F1842CD8-C021-4EE0-84BA-80D6BB69C71E}" presName="spacer" presStyleCnt="0"/>
      <dgm:spPr/>
    </dgm:pt>
    <dgm:pt modelId="{0DB33082-39AD-4598-B1E8-63A9E31E4EF3}" type="pres">
      <dgm:prSet presAssocID="{196FF859-C86A-42D2-AC9F-2B43668DCE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EECF3-AEF8-4965-A899-CADB9CA0E251}" srcId="{665E599A-324B-4AFA-8C27-284B8810219D}" destId="{E54B67FE-FD5F-4B1F-9841-7C5B64C7783A}" srcOrd="0" destOrd="0" parTransId="{0BE52491-E0F4-413B-9791-7B3D90A80504}" sibTransId="{AF579A79-C11F-430D-8196-CEABC7067E94}"/>
    <dgm:cxn modelId="{90B29882-620E-4B0E-A58A-5430123A1806}" type="presOf" srcId="{196FF859-C86A-42D2-AC9F-2B43668DCEA5}" destId="{0DB33082-39AD-4598-B1E8-63A9E31E4EF3}" srcOrd="0" destOrd="0" presId="urn:microsoft.com/office/officeart/2005/8/layout/vList2"/>
    <dgm:cxn modelId="{0CCA9DDE-78CE-4B68-9A6F-0EA309CF9D67}" type="presOf" srcId="{F370928A-622D-4494-8E94-C913EA2D4830}" destId="{F81A910B-9659-4B7C-B875-9FCABF9A4BEB}" srcOrd="0" destOrd="0" presId="urn:microsoft.com/office/officeart/2005/8/layout/vList2"/>
    <dgm:cxn modelId="{700C87FA-7530-42D4-BE2B-075A185E66DB}" type="presOf" srcId="{665E599A-324B-4AFA-8C27-284B8810219D}" destId="{334F9471-D889-40F5-88DC-D7E64B82C783}" srcOrd="0" destOrd="0" presId="urn:microsoft.com/office/officeart/2005/8/layout/vList2"/>
    <dgm:cxn modelId="{E3A85A2A-0CA5-4357-B2C1-D2F5FAA534EA}" srcId="{665E599A-324B-4AFA-8C27-284B8810219D}" destId="{196FF859-C86A-42D2-AC9F-2B43668DCEA5}" srcOrd="2" destOrd="0" parTransId="{5FA66036-D79A-4B1F-A265-687BD8521D99}" sibTransId="{5ED543FB-0B0C-4937-BDFC-D899F6B533C2}"/>
    <dgm:cxn modelId="{5E297394-9B05-49AA-8747-1B01EA26C1BE}" type="presOf" srcId="{E54B67FE-FD5F-4B1F-9841-7C5B64C7783A}" destId="{A3456E50-602A-4D45-8E66-77C27999EE43}" srcOrd="0" destOrd="0" presId="urn:microsoft.com/office/officeart/2005/8/layout/vList2"/>
    <dgm:cxn modelId="{92B6F89F-F780-4935-92C4-387144D08190}" srcId="{665E599A-324B-4AFA-8C27-284B8810219D}" destId="{F370928A-622D-4494-8E94-C913EA2D4830}" srcOrd="1" destOrd="0" parTransId="{1880763D-7C9A-4163-BF12-BAE157915B12}" sibTransId="{F1842CD8-C021-4EE0-84BA-80D6BB69C71E}"/>
    <dgm:cxn modelId="{BC00B8E6-04CA-4FB6-B8F6-C5058ECA71D9}" type="presParOf" srcId="{334F9471-D889-40F5-88DC-D7E64B82C783}" destId="{A3456E50-602A-4D45-8E66-77C27999EE43}" srcOrd="0" destOrd="0" presId="urn:microsoft.com/office/officeart/2005/8/layout/vList2"/>
    <dgm:cxn modelId="{54ED723A-9DD0-4581-8934-CFDE29747B4E}" type="presParOf" srcId="{334F9471-D889-40F5-88DC-D7E64B82C783}" destId="{F3D6B772-5D80-46B5-8944-0EF727543AF6}" srcOrd="1" destOrd="0" presId="urn:microsoft.com/office/officeart/2005/8/layout/vList2"/>
    <dgm:cxn modelId="{CE0C656A-F629-4D38-A766-A0FFCD78EC3C}" type="presParOf" srcId="{334F9471-D889-40F5-88DC-D7E64B82C783}" destId="{F81A910B-9659-4B7C-B875-9FCABF9A4BEB}" srcOrd="2" destOrd="0" presId="urn:microsoft.com/office/officeart/2005/8/layout/vList2"/>
    <dgm:cxn modelId="{08E5BADC-906B-4026-A16D-351645419A63}" type="presParOf" srcId="{334F9471-D889-40F5-88DC-D7E64B82C783}" destId="{F7778DD5-46C6-4F03-9CBF-B83C53C183C4}" srcOrd="3" destOrd="0" presId="urn:microsoft.com/office/officeart/2005/8/layout/vList2"/>
    <dgm:cxn modelId="{39C4CC02-6252-4DF7-8493-451536A8EEAE}" type="presParOf" srcId="{334F9471-D889-40F5-88DC-D7E64B82C783}" destId="{0DB33082-39AD-4598-B1E8-63A9E31E4E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D0403-A396-41EA-8D09-3C024C6678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5E55AD-51EE-45B4-B544-3BFF278FD882}">
      <dgm:prSet/>
      <dgm:spPr/>
      <dgm:t>
        <a:bodyPr/>
        <a:lstStyle/>
        <a:p>
          <a:r>
            <a:rPr lang="uk-UA"/>
            <a:t>Реєстрація у Реєстрі волонтерів звільняє лише від обов’язку сплачувати податки із зібраних коштів. Проте навіть зареєстрованим волонтерам потрібно раз на рік подавати до ДПС декларацію про доходи.</a:t>
          </a:r>
          <a:endParaRPr lang="en-US"/>
        </a:p>
      </dgm:t>
    </dgm:pt>
    <dgm:pt modelId="{F1AADBFB-7F32-4B9B-9C92-E8A7233F3079}" type="parTrans" cxnId="{AB0BD34C-C5EE-40C1-A346-49346A0B5F31}">
      <dgm:prSet/>
      <dgm:spPr/>
      <dgm:t>
        <a:bodyPr/>
        <a:lstStyle/>
        <a:p>
          <a:endParaRPr lang="en-US"/>
        </a:p>
      </dgm:t>
    </dgm:pt>
    <dgm:pt modelId="{DDEAC43C-A4C3-4238-8A5D-22392BEF6EFC}" type="sibTrans" cxnId="{AB0BD34C-C5EE-40C1-A346-49346A0B5F31}">
      <dgm:prSet/>
      <dgm:spPr/>
      <dgm:t>
        <a:bodyPr/>
        <a:lstStyle/>
        <a:p>
          <a:endParaRPr lang="en-US"/>
        </a:p>
      </dgm:t>
    </dgm:pt>
    <dgm:pt modelId="{E67C4E9E-C656-46C1-8889-67C4FBE96FF1}">
      <dgm:prSet/>
      <dgm:spPr/>
      <dgm:t>
        <a:bodyPr/>
        <a:lstStyle/>
        <a:p>
          <a:r>
            <a:rPr lang="uk-UA"/>
            <a:t>Проте подання декларації – не єдиний обов’язок волонтерів. Так, відповідно до роз’яснень ДПС, кожен з них зобов’язаний вести облік доходів і витрат, а також підтверджувати їх первинними документами фінансової звітності.</a:t>
          </a:r>
          <a:endParaRPr lang="en-US"/>
        </a:p>
      </dgm:t>
    </dgm:pt>
    <dgm:pt modelId="{56FE4F59-14DD-425D-A98C-377D46145998}" type="parTrans" cxnId="{E020B35A-A98A-4DCD-90A9-D9793AE3E953}">
      <dgm:prSet/>
      <dgm:spPr/>
      <dgm:t>
        <a:bodyPr/>
        <a:lstStyle/>
        <a:p>
          <a:endParaRPr lang="en-US"/>
        </a:p>
      </dgm:t>
    </dgm:pt>
    <dgm:pt modelId="{2C4F291A-A113-403F-B6AA-15D31AE19F54}" type="sibTrans" cxnId="{E020B35A-A98A-4DCD-90A9-D9793AE3E953}">
      <dgm:prSet/>
      <dgm:spPr/>
      <dgm:t>
        <a:bodyPr/>
        <a:lstStyle/>
        <a:p>
          <a:endParaRPr lang="en-US"/>
        </a:p>
      </dgm:t>
    </dgm:pt>
    <dgm:pt modelId="{2CA1015A-C1F0-4768-8C6C-73D42C89E3FB}" type="pres">
      <dgm:prSet presAssocID="{D92D0403-A396-41EA-8D09-3C024C6678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93059E-C191-463D-B070-2C3D3FC1554F}" type="pres">
      <dgm:prSet presAssocID="{8D5E55AD-51EE-45B4-B544-3BFF278FD882}" presName="hierRoot1" presStyleCnt="0"/>
      <dgm:spPr/>
    </dgm:pt>
    <dgm:pt modelId="{79BDD171-F2FD-4897-B4C8-3E85CE32EABC}" type="pres">
      <dgm:prSet presAssocID="{8D5E55AD-51EE-45B4-B544-3BFF278FD882}" presName="composite" presStyleCnt="0"/>
      <dgm:spPr/>
    </dgm:pt>
    <dgm:pt modelId="{C91D903A-0F4E-4E8C-A8DA-774580A69496}" type="pres">
      <dgm:prSet presAssocID="{8D5E55AD-51EE-45B4-B544-3BFF278FD882}" presName="background" presStyleLbl="node0" presStyleIdx="0" presStyleCnt="2"/>
      <dgm:spPr/>
    </dgm:pt>
    <dgm:pt modelId="{499A857E-F6CD-4120-9420-6BB5E3164345}" type="pres">
      <dgm:prSet presAssocID="{8D5E55AD-51EE-45B4-B544-3BFF278FD88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A79C68-3830-4656-8560-084507AD1025}" type="pres">
      <dgm:prSet presAssocID="{8D5E55AD-51EE-45B4-B544-3BFF278FD882}" presName="hierChild2" presStyleCnt="0"/>
      <dgm:spPr/>
    </dgm:pt>
    <dgm:pt modelId="{13154E09-CA99-44EE-9FD8-0B85A10539D6}" type="pres">
      <dgm:prSet presAssocID="{E67C4E9E-C656-46C1-8889-67C4FBE96FF1}" presName="hierRoot1" presStyleCnt="0"/>
      <dgm:spPr/>
    </dgm:pt>
    <dgm:pt modelId="{F30E0507-2DB8-4873-80DB-A91954E12B82}" type="pres">
      <dgm:prSet presAssocID="{E67C4E9E-C656-46C1-8889-67C4FBE96FF1}" presName="composite" presStyleCnt="0"/>
      <dgm:spPr/>
    </dgm:pt>
    <dgm:pt modelId="{197D252E-1FE5-4E67-801C-8BE137394AEE}" type="pres">
      <dgm:prSet presAssocID="{E67C4E9E-C656-46C1-8889-67C4FBE96FF1}" presName="background" presStyleLbl="node0" presStyleIdx="1" presStyleCnt="2"/>
      <dgm:spPr/>
    </dgm:pt>
    <dgm:pt modelId="{879E8EBA-5C1A-4898-8137-133841FD4109}" type="pres">
      <dgm:prSet presAssocID="{E67C4E9E-C656-46C1-8889-67C4FBE96FF1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35911C-36FA-4768-A437-75C40300749D}" type="pres">
      <dgm:prSet presAssocID="{E67C4E9E-C656-46C1-8889-67C4FBE96FF1}" presName="hierChild2" presStyleCnt="0"/>
      <dgm:spPr/>
    </dgm:pt>
  </dgm:ptLst>
  <dgm:cxnLst>
    <dgm:cxn modelId="{16A21396-C8A9-4E3F-A652-9DE696A5CE3C}" type="presOf" srcId="{D92D0403-A396-41EA-8D09-3C024C66788B}" destId="{2CA1015A-C1F0-4768-8C6C-73D42C89E3FB}" srcOrd="0" destOrd="0" presId="urn:microsoft.com/office/officeart/2005/8/layout/hierarchy1"/>
    <dgm:cxn modelId="{36576A8C-44FD-4435-A8F4-D09D3CD5C320}" type="presOf" srcId="{E67C4E9E-C656-46C1-8889-67C4FBE96FF1}" destId="{879E8EBA-5C1A-4898-8137-133841FD4109}" srcOrd="0" destOrd="0" presId="urn:microsoft.com/office/officeart/2005/8/layout/hierarchy1"/>
    <dgm:cxn modelId="{E020B35A-A98A-4DCD-90A9-D9793AE3E953}" srcId="{D92D0403-A396-41EA-8D09-3C024C66788B}" destId="{E67C4E9E-C656-46C1-8889-67C4FBE96FF1}" srcOrd="1" destOrd="0" parTransId="{56FE4F59-14DD-425D-A98C-377D46145998}" sibTransId="{2C4F291A-A113-403F-B6AA-15D31AE19F54}"/>
    <dgm:cxn modelId="{AB0BD34C-C5EE-40C1-A346-49346A0B5F31}" srcId="{D92D0403-A396-41EA-8D09-3C024C66788B}" destId="{8D5E55AD-51EE-45B4-B544-3BFF278FD882}" srcOrd="0" destOrd="0" parTransId="{F1AADBFB-7F32-4B9B-9C92-E8A7233F3079}" sibTransId="{DDEAC43C-A4C3-4238-8A5D-22392BEF6EFC}"/>
    <dgm:cxn modelId="{2DAB2649-70BD-482A-B324-AC26CFBDD6C5}" type="presOf" srcId="{8D5E55AD-51EE-45B4-B544-3BFF278FD882}" destId="{499A857E-F6CD-4120-9420-6BB5E3164345}" srcOrd="0" destOrd="0" presId="urn:microsoft.com/office/officeart/2005/8/layout/hierarchy1"/>
    <dgm:cxn modelId="{AED914C2-90DA-4D13-B43A-A1233C8C1C80}" type="presParOf" srcId="{2CA1015A-C1F0-4768-8C6C-73D42C89E3FB}" destId="{2893059E-C191-463D-B070-2C3D3FC1554F}" srcOrd="0" destOrd="0" presId="urn:microsoft.com/office/officeart/2005/8/layout/hierarchy1"/>
    <dgm:cxn modelId="{3EB61225-9D8F-4DB2-8E62-BFE01CAEEC4A}" type="presParOf" srcId="{2893059E-C191-463D-B070-2C3D3FC1554F}" destId="{79BDD171-F2FD-4897-B4C8-3E85CE32EABC}" srcOrd="0" destOrd="0" presId="urn:microsoft.com/office/officeart/2005/8/layout/hierarchy1"/>
    <dgm:cxn modelId="{1FDD7E2C-72C1-45AC-8A67-B24749ECEC23}" type="presParOf" srcId="{79BDD171-F2FD-4897-B4C8-3E85CE32EABC}" destId="{C91D903A-0F4E-4E8C-A8DA-774580A69496}" srcOrd="0" destOrd="0" presId="urn:microsoft.com/office/officeart/2005/8/layout/hierarchy1"/>
    <dgm:cxn modelId="{57C12000-E6AE-4F95-8AB4-86FAC2115F14}" type="presParOf" srcId="{79BDD171-F2FD-4897-B4C8-3E85CE32EABC}" destId="{499A857E-F6CD-4120-9420-6BB5E3164345}" srcOrd="1" destOrd="0" presId="urn:microsoft.com/office/officeart/2005/8/layout/hierarchy1"/>
    <dgm:cxn modelId="{716282B3-8C69-4C00-A782-3E1CC1670977}" type="presParOf" srcId="{2893059E-C191-463D-B070-2C3D3FC1554F}" destId="{F1A79C68-3830-4656-8560-084507AD1025}" srcOrd="1" destOrd="0" presId="urn:microsoft.com/office/officeart/2005/8/layout/hierarchy1"/>
    <dgm:cxn modelId="{8336366D-00C2-4E19-9C93-98A36783FDCA}" type="presParOf" srcId="{2CA1015A-C1F0-4768-8C6C-73D42C89E3FB}" destId="{13154E09-CA99-44EE-9FD8-0B85A10539D6}" srcOrd="1" destOrd="0" presId="urn:microsoft.com/office/officeart/2005/8/layout/hierarchy1"/>
    <dgm:cxn modelId="{D6A326A9-7247-4841-B9B0-402474E90151}" type="presParOf" srcId="{13154E09-CA99-44EE-9FD8-0B85A10539D6}" destId="{F30E0507-2DB8-4873-80DB-A91954E12B82}" srcOrd="0" destOrd="0" presId="urn:microsoft.com/office/officeart/2005/8/layout/hierarchy1"/>
    <dgm:cxn modelId="{DDFE2BD7-5406-4111-B1CC-1EE24AACC0AE}" type="presParOf" srcId="{F30E0507-2DB8-4873-80DB-A91954E12B82}" destId="{197D252E-1FE5-4E67-801C-8BE137394AEE}" srcOrd="0" destOrd="0" presId="urn:microsoft.com/office/officeart/2005/8/layout/hierarchy1"/>
    <dgm:cxn modelId="{524850C4-09B2-4F84-83B0-B97785BFFE93}" type="presParOf" srcId="{F30E0507-2DB8-4873-80DB-A91954E12B82}" destId="{879E8EBA-5C1A-4898-8137-133841FD4109}" srcOrd="1" destOrd="0" presId="urn:microsoft.com/office/officeart/2005/8/layout/hierarchy1"/>
    <dgm:cxn modelId="{8E34E0D4-A465-46B3-9228-61B33D68B1A9}" type="presParOf" srcId="{13154E09-CA99-44EE-9FD8-0B85A10539D6}" destId="{ED35911C-36FA-4768-A437-75C4030074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56E50-602A-4D45-8E66-77C27999EE43}">
      <dsp:nvSpPr>
        <dsp:cNvPr id="0" name=""/>
        <dsp:cNvSpPr/>
      </dsp:nvSpPr>
      <dsp:spPr>
        <a:xfrm>
          <a:off x="0" y="263474"/>
          <a:ext cx="4490548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За даними опитування 60% українців так чи інакше долучалися до волонтерської допомоги Силам оборони. Хтось допомагав фізичною працею, проте більшість звичайними донатами для купівлі необхідного спорядження чи техніки.</a:t>
          </a:r>
          <a:endParaRPr lang="en-US" sz="1700" kern="1200"/>
        </a:p>
      </dsp:txBody>
      <dsp:txXfrm>
        <a:off x="85444" y="348918"/>
        <a:ext cx="4319660" cy="1579432"/>
      </dsp:txXfrm>
    </dsp:sp>
    <dsp:sp modelId="{F81A910B-9659-4B7C-B875-9FCABF9A4BEB}">
      <dsp:nvSpPr>
        <dsp:cNvPr id="0" name=""/>
        <dsp:cNvSpPr/>
      </dsp:nvSpPr>
      <dsp:spPr>
        <a:xfrm>
          <a:off x="0" y="2062754"/>
          <a:ext cx="4490548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Після 24 лютого 2022 року український волонтерський рух пережив своє друге народження. Кількість людей, які хоч раз збирали кошти на ті чи інші потреби для передової зросла у рази, як і обсяги зборів.</a:t>
          </a:r>
          <a:endParaRPr lang="en-US" sz="1700" kern="1200"/>
        </a:p>
      </dsp:txBody>
      <dsp:txXfrm>
        <a:off x="85444" y="2148198"/>
        <a:ext cx="4319660" cy="1579432"/>
      </dsp:txXfrm>
    </dsp:sp>
    <dsp:sp modelId="{0DB33082-39AD-4598-B1E8-63A9E31E4EF3}">
      <dsp:nvSpPr>
        <dsp:cNvPr id="0" name=""/>
        <dsp:cNvSpPr/>
      </dsp:nvSpPr>
      <dsp:spPr>
        <a:xfrm>
          <a:off x="0" y="3862034"/>
          <a:ext cx="4490548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Менше ніж місяць лишилося до завершення кампанії декларування, в межах якої українці зобов’язані повідомити державі про всі отримані доходи, з яких не було сплачено податків. Зокрема, і про зібрану допомогу, витрачену для потреб збройних сил.</a:t>
          </a:r>
          <a:endParaRPr lang="en-US" sz="1700" kern="1200"/>
        </a:p>
      </dsp:txBody>
      <dsp:txXfrm>
        <a:off x="85444" y="3947478"/>
        <a:ext cx="4319660" cy="1579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D903A-0F4E-4E8C-A8DA-774580A69496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A857E-F6CD-4120-9420-6BB5E3164345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Реєстрація у Реєстрі волонтерів звільняє лише від обов’язку сплачувати податки із зібраних коштів. Проте навіть зареєстрованим волонтерам потрібно раз на рік подавати до ДПС декларацію про доходи.</a:t>
          </a:r>
          <a:endParaRPr lang="en-US" sz="2100" kern="1200"/>
        </a:p>
      </dsp:txBody>
      <dsp:txXfrm>
        <a:off x="696297" y="538547"/>
        <a:ext cx="4171627" cy="2590157"/>
      </dsp:txXfrm>
    </dsp:sp>
    <dsp:sp modelId="{197D252E-1FE5-4E67-801C-8BE137394AEE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E8EBA-5C1A-4898-8137-133841FD4109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Проте подання декларації – не єдиний обов’язок волонтерів. Так, відповідно до роз’яснень ДПС, кожен з них зобов’язаний вести облік доходів і витрат, а також підтверджувати їх первинними документами фінансової звітності.</a:t>
          </a:r>
          <a:endParaRPr lang="en-US" sz="21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3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140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93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941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94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335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155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121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835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25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225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1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Зображення, що містить текст, особа, натовп, жіночий&#10;&#10;Опис створено автоматично">
            <a:extLst>
              <a:ext uri="{FF2B5EF4-FFF2-40B4-BE49-F238E27FC236}">
                <a16:creationId xmlns:a16="http://schemas.microsoft.com/office/drawing/2014/main" xmlns="" id="{BE451336-D434-0BC4-1B2F-AD96803D2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uk-UA" i="1">
                <a:solidFill>
                  <a:srgbClr val="FFFFFF"/>
                </a:solidFill>
                <a:latin typeface="Times New Roman"/>
                <a:cs typeface="Calibri Light"/>
              </a:rPr>
              <a:t>Волонтерство під час війни</a:t>
            </a:r>
            <a:endParaRPr lang="uk-UA" i="1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024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Зображення, що містить зблизька&#10;&#10;Опис створено автоматично">
            <a:extLst>
              <a:ext uri="{FF2B5EF4-FFF2-40B4-BE49-F238E27FC236}">
                <a16:creationId xmlns:a16="http://schemas.microsoft.com/office/drawing/2014/main" xmlns="" id="{4AC89E03-883C-6F70-6285-E5417C113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5" r="31534" b="1"/>
          <a:stretch/>
        </p:blipFill>
        <p:spPr>
          <a:xfrm>
            <a:off x="1018329" y="640080"/>
            <a:ext cx="4343800" cy="5588101"/>
          </a:xfrm>
          <a:prstGeom prst="rect">
            <a:avLst/>
          </a:prstGeom>
        </p:spPr>
      </p:pic>
      <p:graphicFrame>
        <p:nvGraphicFramePr>
          <p:cNvPr id="26" name="Місце для вмісту 2">
            <a:extLst>
              <a:ext uri="{FF2B5EF4-FFF2-40B4-BE49-F238E27FC236}">
                <a16:creationId xmlns:a16="http://schemas.microsoft.com/office/drawing/2014/main" xmlns="" id="{A5F545FF-0BA2-B0D7-749E-DC42337478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9836" y="296371"/>
          <a:ext cx="4490548" cy="587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9920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1CD81A2A-6ED4-4EF4-A14C-912D31E148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41F484-417E-AFCB-B19A-DC068855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uk-UA" sz="3400" b="1" i="1">
                <a:latin typeface="Times New Roman"/>
                <a:cs typeface="Sabon Next LT"/>
              </a:rPr>
              <a:t>Чи підлягають оподаткуванню донати?</a:t>
            </a:r>
            <a:endParaRPr lang="uk-UA" sz="3400" i="1">
              <a:latin typeface="Times New Roman"/>
              <a:cs typeface="Times New Roman"/>
            </a:endParaRPr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xmlns="" id="{1661932C-CA15-4E17-B115-FAE7CBEE4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3457FC2-BD6D-A341-D98A-8B5A42FDE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uk-UA" sz="2200">
                <a:latin typeface="Times New Roman"/>
                <a:cs typeface="Times New Roman"/>
              </a:rPr>
              <a:t>Якщо коротко, то відповідь – так. З точки зору податкового законодавства, для держави немає різниці між зібраними людиною </a:t>
            </a:r>
            <a:r>
              <a:rPr lang="uk-UA" sz="2200" err="1">
                <a:latin typeface="Times New Roman"/>
                <a:cs typeface="Times New Roman"/>
              </a:rPr>
              <a:t>донатами</a:t>
            </a:r>
            <a:r>
              <a:rPr lang="uk-UA" sz="2200">
                <a:latin typeface="Times New Roman"/>
                <a:cs typeface="Times New Roman"/>
              </a:rPr>
              <a:t> на пікап для ЗСУ та додатковими доходами за виконані роботи чи надані послуги.</a:t>
            </a:r>
            <a:endParaRPr lang="uk-UA" sz="2200"/>
          </a:p>
          <a:p>
            <a:pPr>
              <a:buNone/>
            </a:pPr>
            <a:r>
              <a:rPr lang="uk-UA" sz="2200">
                <a:latin typeface="Times New Roman"/>
                <a:cs typeface="Times New Roman"/>
              </a:rPr>
              <a:t>Декларування відбувається за підсумками року у наступному за звітним році. Тобто, у 2023 році триває кампанія з декларування доходів за 2022 рік. Декларацію потрібно подати до 1 травня 2023 року, а до 1 серпня сплатити податки із задекларованих в ній доходів.</a:t>
            </a:r>
            <a:endParaRPr lang="uk-UA" sz="2200"/>
          </a:p>
          <a:p>
            <a:pPr marL="0" indent="0">
              <a:buNone/>
            </a:pPr>
            <a:endParaRPr lang="uk-UA" sz="2200">
              <a:latin typeface="Times New Roman"/>
              <a:cs typeface="Times New Roman"/>
            </a:endParaRPr>
          </a:p>
          <a:p>
            <a:endParaRPr lang="uk-UA" sz="2200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xmlns="" id="{8590ADD5-9383-4D3D-9047-3DA2593CC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xmlns="" id="{DA021AA2-16D2-A355-C73B-806F6BE1E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84" y="1438622"/>
            <a:ext cx="3781051" cy="3336777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BE3E45-88CF-45D8-8D40-C773324D9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9CD1692-827B-4C8D-B4A1-134FD04CF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B91ECDA9-56DC-4270-8F33-01C5637B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5F47824-961D-465D-84F9-EAE11BC61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EC9DA3E-C1D7-472D-B7C0-F71AE41FB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63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8AE4E-847E-80B3-AF47-F4BD442A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uk-UA" sz="2100" b="1" i="1">
                <a:latin typeface="Times New Roman"/>
                <a:cs typeface="Times New Roman"/>
              </a:rPr>
              <a:t/>
            </a:r>
            <a:br>
              <a:rPr lang="uk-UA" sz="2100" b="1" i="1">
                <a:latin typeface="Times New Roman"/>
                <a:cs typeface="Times New Roman"/>
              </a:rPr>
            </a:br>
            <a:r>
              <a:rPr lang="uk-UA" sz="2100" b="1" i="1">
                <a:latin typeface="Times New Roman"/>
                <a:cs typeface="Times New Roman"/>
              </a:rPr>
              <a:t/>
            </a:r>
            <a:br>
              <a:rPr lang="uk-UA" sz="2100" b="1" i="1">
                <a:latin typeface="Times New Roman"/>
                <a:cs typeface="Times New Roman"/>
              </a:rPr>
            </a:br>
            <a:r>
              <a:rPr lang="uk-UA" sz="2100" b="1" i="1">
                <a:latin typeface="Times New Roman"/>
                <a:cs typeface="Times New Roman"/>
              </a:rPr>
              <a:t>У яких випадках не потрібно сплачувати податки із зібраних </a:t>
            </a:r>
            <a:r>
              <a:rPr lang="uk-UA" sz="2100" b="1" i="1" err="1">
                <a:latin typeface="Times New Roman"/>
                <a:cs typeface="Times New Roman"/>
              </a:rPr>
              <a:t>донатів</a:t>
            </a:r>
            <a:r>
              <a:rPr lang="uk-UA" sz="2100" b="1" i="1">
                <a:latin typeface="Times New Roman"/>
                <a:cs typeface="Times New Roman"/>
              </a:rPr>
              <a:t>?</a:t>
            </a:r>
            <a:endParaRPr lang="uk-UA" sz="2100" i="1"/>
          </a:p>
          <a:p>
            <a:endParaRPr lang="uk-UA" sz="2100">
              <a:cs typeface="Sabon Next 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1B1D118-9B43-BDE4-081C-DF2A85DF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uk-UA" sz="1800">
                <a:latin typeface="Times New Roman"/>
                <a:cs typeface="Times New Roman"/>
              </a:rPr>
              <a:t>Єдиний легальний спосіб збирати </a:t>
            </a:r>
            <a:r>
              <a:rPr lang="uk-UA" sz="1800" err="1">
                <a:latin typeface="Times New Roman"/>
                <a:cs typeface="Times New Roman"/>
              </a:rPr>
              <a:t>донати</a:t>
            </a:r>
            <a:r>
              <a:rPr lang="uk-UA" sz="1800">
                <a:latin typeface="Times New Roman"/>
                <a:cs typeface="Times New Roman"/>
              </a:rPr>
              <a:t> на свій особистий рахунок та не сплачувати з них податків – зареєструватися у державному Реєстрі волонтерів. </a:t>
            </a:r>
            <a:endParaRPr lang="uk-UA" sz="180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uk-UA" sz="1800">
                <a:latin typeface="Times New Roman"/>
                <a:cs typeface="Times New Roman"/>
              </a:rPr>
              <a:t>В іншому випадку, збір коштів без декларування та сплати з них податків вважатиметься порушенням податкового законодавства, яке тягне за собою фінансову, адміністративну та навіть кримінальну відповідальність.</a:t>
            </a:r>
            <a:endParaRPr lang="uk-UA" sz="1800"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uk-UA" sz="1800">
                <a:latin typeface="Times New Roman"/>
                <a:cs typeface="Times New Roman"/>
              </a:rPr>
              <a:t> Ще один варіант збирати гроші для Сил оборони і не мати при цьому проблем з податковою – створити благодійну організацію чи благодійний фонд і збирати кошти вже на його рахунки. Однак такий шлях набагато складніший та передбачає додаткові бюрократичні процедури.</a:t>
            </a:r>
            <a:endParaRPr lang="uk-UA" sz="1800">
              <a:cs typeface="Calibri"/>
            </a:endParaRPr>
          </a:p>
          <a:p>
            <a:pPr marL="0" indent="0">
              <a:buNone/>
            </a:pPr>
            <a:endParaRPr lang="uk-UA" sz="180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800"/>
          </a:p>
        </p:txBody>
      </p:sp>
      <p:pic>
        <p:nvPicPr>
          <p:cNvPr id="16" name="Рисунок 17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xmlns="" id="{9750E6FE-8379-0475-945E-A9E4AE868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1" r="34650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2" name="!!Arc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!!Oval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07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FFB290-D6B6-167A-085D-980B6EDA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uk-UA" sz="4800" b="1" i="1">
                <a:latin typeface="Times New Roman"/>
                <a:cs typeface="Calibri Light"/>
              </a:rPr>
              <a:t>Що має робити зареєстрований волонтер?</a:t>
            </a:r>
            <a:endParaRPr lang="uk-UA" sz="4800" b="1" i="1">
              <a:latin typeface="Times New Roman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Місце для вмісту 2">
            <a:extLst>
              <a:ext uri="{FF2B5EF4-FFF2-40B4-BE49-F238E27FC236}">
                <a16:creationId xmlns:a16="http://schemas.microsoft.com/office/drawing/2014/main" xmlns="" id="{B40EE99F-B4FE-35B5-13CE-4FC4133AD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780176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3271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xmlns="" id="{56688E73-49B9-4052-A836-D248C825D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xmlns="" id="{5B6AEE0C-07FE-4154-BC7C-2F20530BC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4" descr="Зображення, що містить будівля, просто неба, будинок уряду&#10;&#10;Опис створено автоматично">
            <a:extLst>
              <a:ext uri="{FF2B5EF4-FFF2-40B4-BE49-F238E27FC236}">
                <a16:creationId xmlns:a16="http://schemas.microsoft.com/office/drawing/2014/main" xmlns="" id="{15D66023-A245-FD06-3E1A-585E1CB4A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C49CE-E632-69B7-FD0C-9620165B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FFFFFF"/>
                </a:solidFill>
                <a:latin typeface="Times New Roman"/>
                <a:cs typeface="Calibri Light"/>
              </a:rPr>
              <a:t>Підтвердження використання коштів</a:t>
            </a:r>
            <a:endParaRPr lang="uk-UA" b="1" i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9D914D0-5025-E9CE-4803-E01ECCD3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709" y="557190"/>
            <a:ext cx="6127386" cy="74533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uk-UA" sz="1800" dirty="0">
                <a:solidFill>
                  <a:srgbClr val="FFFFFF"/>
                </a:solidFill>
                <a:latin typeface="Times New Roman"/>
                <a:cs typeface="Times New Roman"/>
              </a:rPr>
              <a:t>Одним з проблемних питань волонтерської діяльності є питання: чи повинен благодійник-фізична особа, який внесений до Реєстру волонтерів, отримувати і зберігати документи, які підтверджують надання благодійної допомоги особам, визначеним п.п.165.1.54 ст.165 Податкового Кодексу України? </a:t>
            </a:r>
            <a:endParaRPr lang="uk-UA" sz="1800">
              <a:solidFill>
                <a:srgbClr val="FFFFFF"/>
              </a:solidFill>
              <a:latin typeface="Times New Roman"/>
              <a:cs typeface="Calibri" panose="020F0502020204030204"/>
            </a:endParaRPr>
          </a:p>
          <a:p>
            <a:pPr algn="ctr">
              <a:buNone/>
            </a:pPr>
            <a:r>
              <a:rPr lang="uk-UA" sz="1800" dirty="0">
                <a:solidFill>
                  <a:srgbClr val="FFFFFF"/>
                </a:solidFill>
                <a:latin typeface="Times New Roman"/>
                <a:cs typeface="Times New Roman"/>
              </a:rPr>
              <a:t>Так, підтверджуючі документи витрат волонтера доводять цільове використання зібраних коштів, і таке підтвердження може знадобиться як для держави, з метою звільнення волонтера від оподаткування, так і для людей, які перераховували волонтерам гроші і хочуть отримати звіт про їх використання. </a:t>
            </a:r>
          </a:p>
          <a:p>
            <a:pPr algn="ctr">
              <a:buNone/>
            </a:pPr>
            <a:r>
              <a:rPr lang="uk-UA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Важливо! </a:t>
            </a:r>
            <a:r>
              <a:rPr lang="uk-UA" sz="18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uk-UA" sz="1800" u="sng" dirty="0">
                <a:solidFill>
                  <a:srgbClr val="FFFFFF"/>
                </a:solidFill>
                <a:latin typeface="Times New Roman"/>
                <a:cs typeface="Times New Roman"/>
              </a:rPr>
              <a:t>Якщо частину коштів волонтер витратив на забезпечення волонтерської діяльності, наприклад, відремонтував автомобіль, придбав бензин чи їжу, здійснив оплату готелю для проживання, ці витрати обов’язково мають бути підтверджені документально!  </a:t>
            </a:r>
            <a:r>
              <a:rPr lang="uk-UA" sz="1800" dirty="0">
                <a:solidFill>
                  <a:srgbClr val="FFFFFF"/>
                </a:solidFill>
                <a:latin typeface="Times New Roman"/>
                <a:cs typeface="Times New Roman"/>
              </a:rPr>
              <a:t>  </a:t>
            </a:r>
          </a:p>
          <a:p>
            <a:pPr algn="ctr">
              <a:buNone/>
            </a:pPr>
            <a:r>
              <a:rPr lang="uk-UA" sz="1800" dirty="0">
                <a:solidFill>
                  <a:srgbClr val="FFFFFF"/>
                </a:solidFill>
                <a:latin typeface="Times New Roman"/>
                <a:cs typeface="Times New Roman"/>
              </a:rPr>
              <a:t>Винятком є необов’язковість документального підтвердження витрат волонтерів у період </a:t>
            </a:r>
            <a:r>
              <a:rPr lang="uk-UA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 24.02.2022 року по 01 травня 2022 року</a:t>
            </a:r>
            <a:r>
              <a:rPr lang="uk-UA" sz="1800" dirty="0">
                <a:solidFill>
                  <a:srgbClr val="FFFFFF"/>
                </a:solidFill>
                <a:latin typeface="Times New Roman"/>
                <a:cs typeface="Times New Roman"/>
              </a:rPr>
              <a:t>, згідно п.29 підрозділу 1 розділу ХХ Податкового Кодексу України. </a:t>
            </a:r>
            <a:r>
              <a:rPr lang="uk-UA" sz="2000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endParaRPr lang="uk-UA" sz="2000">
              <a:solidFill>
                <a:srgbClr val="FFFFFF"/>
              </a:solidFill>
              <a:cs typeface="Calibri"/>
            </a:endParaRPr>
          </a:p>
          <a:p>
            <a:pPr algn="ctr">
              <a:buNone/>
            </a:pPr>
            <a:endParaRPr lang="uk-UA" sz="2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uk-UA" sz="16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uk-UA" sz="16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160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uk-UA" sz="16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31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AEEBC8-9D30-42EF-95F2-386C2653FB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C1EF83-88C5-54CE-9E81-02E17419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uk-UA" sz="2300" b="1" i="1">
                <a:latin typeface="Times New Roman"/>
                <a:cs typeface="Calibri Light"/>
              </a:rPr>
              <a:t>Подання декларації про майновий стан і доходи за звітний період</a:t>
            </a:r>
            <a:endParaRPr lang="uk-UA" sz="2300" b="1" i="1">
              <a:latin typeface="Times New Roman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2E92FA66-67D7-4CB4-94D3-E643A9AD4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393DB52-6A6C-65A8-56BE-F33A273CB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925" y="258329"/>
            <a:ext cx="6856946" cy="48308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uk-UA" sz="1400" dirty="0">
                <a:latin typeface="Times New Roman"/>
                <a:cs typeface="Times New Roman"/>
              </a:rPr>
              <a:t>Зокрема, в 2023 році – за попередній рік, потім у 2024 році – за 2023 рік, волонтеру потрібно подати </a:t>
            </a:r>
            <a:r>
              <a:rPr lang="uk-UA" sz="1400" b="1" dirty="0">
                <a:latin typeface="Times New Roman"/>
                <a:cs typeface="Times New Roman"/>
              </a:rPr>
              <a:t>Податкову</a:t>
            </a:r>
            <a:r>
              <a:rPr lang="uk-UA" sz="1400" dirty="0">
                <a:latin typeface="Times New Roman"/>
                <a:cs typeface="Times New Roman"/>
              </a:rPr>
              <a:t> </a:t>
            </a:r>
            <a:r>
              <a:rPr lang="uk-UA" sz="1400" b="1" dirty="0">
                <a:latin typeface="Times New Roman"/>
                <a:cs typeface="Times New Roman"/>
              </a:rPr>
              <a:t>Декларацію про майновий стан і доходи </a:t>
            </a:r>
            <a:r>
              <a:rPr lang="uk-UA" sz="1400" dirty="0">
                <a:latin typeface="Times New Roman"/>
                <a:cs typeface="Times New Roman"/>
              </a:rPr>
              <a:t>до Державної Податкової служби України, і в цій Декларації вказати усі доходи, які фізична особа отримала як волонтер. </a:t>
            </a:r>
            <a:endParaRPr lang="uk-UA" sz="140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uk-UA" sz="1400" b="1" dirty="0">
                <a:latin typeface="Times New Roman"/>
                <a:cs typeface="Times New Roman"/>
              </a:rPr>
              <a:t>Кінцевим строком подання Декларації за 2022 рік є 01 травня 2023 року. </a:t>
            </a:r>
            <a:endParaRPr lang="uk-UA" sz="1400" b="1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uk-UA" sz="1400" dirty="0">
                <a:latin typeface="Times New Roman"/>
                <a:cs typeface="Times New Roman"/>
              </a:rPr>
              <a:t>Сума, яку фізична особа отримала на особисту картку для ведення волонтерської діяльності, вказується в розділі 3 Декларації, </a:t>
            </a:r>
            <a:r>
              <a:rPr lang="uk-UA" sz="1400" dirty="0" err="1">
                <a:latin typeface="Times New Roman"/>
                <a:cs typeface="Times New Roman"/>
              </a:rPr>
              <a:t>п.п</a:t>
            </a:r>
            <a:r>
              <a:rPr lang="uk-UA" sz="1400" dirty="0">
                <a:latin typeface="Times New Roman"/>
                <a:cs typeface="Times New Roman"/>
              </a:rPr>
              <a:t>. 11, 11.3. В свою чергу податкова служба може запитати у волонтера підтвердження, як ці кошти були отримані і на що вони були витрачені. Тому при внесенні суми отриманих грошових коштів в податкову звітність бажано вказати </a:t>
            </a:r>
            <a:r>
              <a:rPr lang="uk-UA" sz="1400" b="1" dirty="0">
                <a:latin typeface="Times New Roman"/>
                <a:cs typeface="Times New Roman"/>
              </a:rPr>
              <a:t>ті кошти, які можливо підтвердити</a:t>
            </a:r>
            <a:r>
              <a:rPr lang="uk-UA" sz="1400" dirty="0">
                <a:latin typeface="Times New Roman"/>
                <a:cs typeface="Times New Roman"/>
              </a:rPr>
              <a:t>. </a:t>
            </a:r>
            <a:endParaRPr lang="uk-UA" sz="1400">
              <a:latin typeface="Times New Roman"/>
              <a:cs typeface="Calibri" panose="020F0502020204030204"/>
            </a:endParaRPr>
          </a:p>
          <a:p>
            <a:pPr>
              <a:buNone/>
            </a:pPr>
            <a:r>
              <a:rPr lang="uk-UA" sz="1400" dirty="0">
                <a:latin typeface="Times New Roman"/>
                <a:cs typeface="Times New Roman"/>
              </a:rPr>
              <a:t>На даний час волонтерам недостатньо просто зібрати кошти і передати їх тим, хто цього потребує, чи купити на них обладнання, ліки, товари, які необхідні армії чи постраждалим особам. Для уникнення у подальшому проблем з державою або податковою службою потрібно виконати усі перелічені вище умови, при яких особових обов’язків волонтери не набувають, але мають значні пільги при сплаті податків.</a:t>
            </a:r>
          </a:p>
          <a:p>
            <a:pPr>
              <a:buNone/>
            </a:pPr>
            <a:endParaRPr lang="uk-UA" sz="700">
              <a:latin typeface="Calibri" panose="020F0502020204030204"/>
              <a:cs typeface="Calibri" panose="020F0502020204030204"/>
            </a:endParaRPr>
          </a:p>
          <a:p>
            <a:pPr>
              <a:buNone/>
            </a:pPr>
            <a:endParaRPr lang="uk-UA" sz="700">
              <a:cs typeface="Calibri"/>
            </a:endParaRPr>
          </a:p>
          <a:p>
            <a:pPr marL="0" indent="0">
              <a:buNone/>
            </a:pPr>
            <a:endParaRPr lang="uk-UA" sz="70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uk-UA" sz="7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Рисунок 4" descr="Зображення, що містить стіл&#10;&#10;Опис створено автоматично">
            <a:extLst>
              <a:ext uri="{FF2B5EF4-FFF2-40B4-BE49-F238E27FC236}">
                <a16:creationId xmlns:a16="http://schemas.microsoft.com/office/drawing/2014/main" xmlns="" id="{6A1AB26F-AB4D-5BCA-A671-3FAF1635E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4261201"/>
            <a:ext cx="10917936" cy="19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24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12609869-9E80-471B-A487-A53288E0E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1F191-952F-38CF-0831-2C90A7A9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uk-UA" sz="2800" b="1" i="1">
                <a:latin typeface="Times New Roman"/>
                <a:cs typeface="Calibri Light"/>
              </a:rPr>
              <a:t>Податкові пільги й знижки для громадян: хто може отримати кошти та як скористатися правом</a:t>
            </a:r>
            <a:endParaRPr lang="uk-UA" sz="2800" b="1" i="1">
              <a:latin typeface="Times New Roman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B3AA939-32BA-6ECE-50EB-3BCEB98F4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-UA" sz="1600">
                <a:latin typeface="Times New Roman"/>
                <a:cs typeface="Times New Roman"/>
              </a:rPr>
              <a:t>Декларування може стати у пригоді і тим українцям, які протягом минулого року донатили волонтерам. Зокрема, витрати на благодійні внески неприбутковим організаціям також підпадають під податкову знижку, але у сумі, яка не перевищує 4% від річного доходу.</a:t>
            </a:r>
            <a:endParaRPr lang="uk-UA" sz="1600">
              <a:cs typeface="Calibri" panose="020F0502020204030204"/>
            </a:endParaRPr>
          </a:p>
          <a:p>
            <a:pPr marL="0" indent="0">
              <a:buNone/>
            </a:pPr>
            <a:r>
              <a:rPr lang="uk-UA" sz="1600">
                <a:latin typeface="Times New Roman"/>
                <a:cs typeface="Times New Roman"/>
              </a:rPr>
              <a:t>Тобто, якщо у 2022 році людина щомісяця отримувала по 20 тис. грн. (річний дохід складає 240 тис. грн.), то податкову знижку можна зробити лише з донатів на загальну суму 9,6 тис. грн. за весь рік (і повернути таким чином з бюджету 1728 грн.).</a:t>
            </a:r>
            <a:endParaRPr lang="uk-UA" sz="1600">
              <a:cs typeface="Calibri" panose="020F0502020204030204"/>
            </a:endParaRPr>
          </a:p>
          <a:p>
            <a:pPr marL="0" indent="0">
              <a:buNone/>
            </a:pPr>
            <a:r>
              <a:rPr lang="uk-UA" sz="1600">
                <a:latin typeface="Times New Roman"/>
                <a:cs typeface="Times New Roman"/>
              </a:rPr>
              <a:t>Важливо, що податкова знижка поширюється лише на донати, здійснені неприбутковим організаціям, які підпадають під низку критеріїв, перерахованих у  кодексі.</a:t>
            </a:r>
            <a:endParaRPr lang="uk-UA" sz="1600">
              <a:cs typeface="Calibri" panose="020F0502020204030204"/>
            </a:endParaRPr>
          </a:p>
          <a:p>
            <a:pPr marL="0" indent="0">
              <a:buNone/>
            </a:pPr>
            <a:endParaRPr lang="uk-UA" sz="1600">
              <a:latin typeface="Times New Roman"/>
              <a:cs typeface="Times New Roman"/>
            </a:endParaRPr>
          </a:p>
          <a:p>
            <a:endParaRPr lang="uk-UA" sz="1600"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004738A-9D34-43E8-97D2-CA0EED4F8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8B8D07F-F13E-443E-BA68-2D26672D7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813A4FA-24A5-41ED-A534-3807D1B2F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3944F27-CA70-4E84-A51A-E6BF89558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4" descr="Зображення, що містить у приміщенні, прикрашений&#10;&#10;Опис створено автоматично">
            <a:extLst>
              <a:ext uri="{FF2B5EF4-FFF2-40B4-BE49-F238E27FC236}">
                <a16:creationId xmlns:a16="http://schemas.microsoft.com/office/drawing/2014/main" xmlns="" id="{84CCBBDD-8D73-127C-3DBC-78B6C5B14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6" r="12548" b="2"/>
          <a:stretch/>
        </p:blipFill>
        <p:spPr>
          <a:xfrm>
            <a:off x="7075967" y="1488367"/>
            <a:ext cx="4170530" cy="39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16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34EE07-6927-8FB9-ACFF-F8778D6E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i="1" dirty="0" err="1">
                <a:latin typeface="Times New Roman"/>
                <a:cs typeface="Times New Roman"/>
              </a:rPr>
              <a:t>Слава</a:t>
            </a:r>
            <a:r>
              <a:rPr lang="en-US" sz="4200" i="1" dirty="0">
                <a:latin typeface="Times New Roman"/>
                <a:cs typeface="Times New Roman"/>
              </a:rPr>
              <a:t>  </a:t>
            </a:r>
            <a:r>
              <a:rPr lang="en-US" sz="4200" i="1" dirty="0" err="1">
                <a:latin typeface="Times New Roman"/>
                <a:cs typeface="Times New Roman"/>
              </a:rPr>
              <a:t>Україні</a:t>
            </a:r>
            <a:r>
              <a:rPr lang="en-US" sz="4200" i="1" dirty="0"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xmlns="" id="{C552DB46-D288-CEF7-3750-9AD3A142A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8802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Произвольный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Волонтерство під час війни</vt:lpstr>
      <vt:lpstr>Слайд 2</vt:lpstr>
      <vt:lpstr>Чи підлягають оподаткуванню донати?</vt:lpstr>
      <vt:lpstr>  У яких випадках не потрібно сплачувати податки із зібраних донатів? </vt:lpstr>
      <vt:lpstr>Що має робити зареєстрований волонтер?</vt:lpstr>
      <vt:lpstr>Підтвердження використання коштів</vt:lpstr>
      <vt:lpstr>Подання декларації про майновий стан і доходи за звітний період</vt:lpstr>
      <vt:lpstr>Податкові пільги й знижки для громадян: хто може отримати кошти та як скористатися правом</vt:lpstr>
      <vt:lpstr>Слава  Україні!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260</cp:revision>
  <dcterms:created xsi:type="dcterms:W3CDTF">2023-04-21T06:39:27Z</dcterms:created>
  <dcterms:modified xsi:type="dcterms:W3CDTF">2023-04-28T08:25:11Z</dcterms:modified>
</cp:coreProperties>
</file>